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2" r:id="rId2"/>
    <p:sldMasterId id="2147483763" r:id="rId3"/>
  </p:sldMasterIdLst>
  <p:notesMasterIdLst>
    <p:notesMasterId r:id="rId34"/>
  </p:notesMasterIdLst>
  <p:handoutMasterIdLst>
    <p:handoutMasterId r:id="rId35"/>
  </p:handoutMasterIdLst>
  <p:sldIdLst>
    <p:sldId id="262" r:id="rId4"/>
    <p:sldId id="453" r:id="rId5"/>
    <p:sldId id="427" r:id="rId6"/>
    <p:sldId id="460" r:id="rId7"/>
    <p:sldId id="468" r:id="rId8"/>
    <p:sldId id="431" r:id="rId9"/>
    <p:sldId id="454" r:id="rId10"/>
    <p:sldId id="476" r:id="rId11"/>
    <p:sldId id="477" r:id="rId12"/>
    <p:sldId id="457" r:id="rId13"/>
    <p:sldId id="455" r:id="rId14"/>
    <p:sldId id="432" r:id="rId15"/>
    <p:sldId id="471" r:id="rId16"/>
    <p:sldId id="434" r:id="rId17"/>
    <p:sldId id="435" r:id="rId18"/>
    <p:sldId id="456" r:id="rId19"/>
    <p:sldId id="444" r:id="rId20"/>
    <p:sldId id="448" r:id="rId21"/>
    <p:sldId id="445" r:id="rId22"/>
    <p:sldId id="449" r:id="rId23"/>
    <p:sldId id="447" r:id="rId24"/>
    <p:sldId id="465" r:id="rId25"/>
    <p:sldId id="450" r:id="rId26"/>
    <p:sldId id="451" r:id="rId27"/>
    <p:sldId id="461" r:id="rId28"/>
    <p:sldId id="462" r:id="rId29"/>
    <p:sldId id="473" r:id="rId30"/>
    <p:sldId id="472" r:id="rId31"/>
    <p:sldId id="479" r:id="rId32"/>
    <p:sldId id="480" r:id="rId33"/>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F0"/>
    <a:srgbClr val="005996"/>
    <a:srgbClr val="00436D"/>
    <a:srgbClr val="97D601"/>
    <a:srgbClr val="C1C4C9"/>
    <a:srgbClr val="004877"/>
    <a:srgbClr val="004B7E"/>
    <a:srgbClr val="0032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01" autoAdjust="0"/>
  </p:normalViewPr>
  <p:slideViewPr>
    <p:cSldViewPr snapToGrid="0">
      <p:cViewPr varScale="1">
        <p:scale>
          <a:sx n="73" d="100"/>
          <a:sy n="73" d="100"/>
        </p:scale>
        <p:origin x="594" y="60"/>
      </p:cViewPr>
      <p:guideLst>
        <p:guide orient="horz" pos="2160"/>
        <p:guide pos="3840"/>
      </p:guideLst>
    </p:cSldViewPr>
  </p:slideViewPr>
  <p:notesTextViewPr>
    <p:cViewPr>
      <p:scale>
        <a:sx n="3" d="2"/>
        <a:sy n="3" d="2"/>
      </p:scale>
      <p:origin x="0" y="0"/>
    </p:cViewPr>
  </p:notesTextViewPr>
  <p:sorterViewPr>
    <p:cViewPr>
      <p:scale>
        <a:sx n="145" d="100"/>
        <a:sy n="145" d="100"/>
      </p:scale>
      <p:origin x="0" y="4864"/>
    </p:cViewPr>
  </p:sorterViewPr>
  <p:notesViewPr>
    <p:cSldViewPr snapToGrid="0">
      <p:cViewPr varScale="1">
        <p:scale>
          <a:sx n="57" d="100"/>
          <a:sy n="57" d="100"/>
        </p:scale>
        <p:origin x="280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宋体" charset="0"/>
                <a:cs typeface="宋体" charset="0"/>
              </a:defRPr>
            </a:lvl1pPr>
          </a:lstStyle>
          <a:p>
            <a:pPr>
              <a:defRPr/>
            </a:pPr>
            <a:fld id="{FF68C7C7-889D-4F34-87B1-1737795132C1}" type="datetime1">
              <a:rPr lang="zh-CN" altLang="en-US"/>
              <a:pPr>
                <a:defRPr/>
              </a:pPr>
              <a:t>2020-07-16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00034F6-A878-4ECA-AE74-A18561E74C23}" type="slidenum">
              <a:rPr lang="zh-CN" altLang="en-US"/>
              <a:pPr/>
              <a:t>‹#›</a:t>
            </a:fld>
            <a:endParaRPr lang="zh-CN" alt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kumimoji="1" sz="1200">
                <a:latin typeface="Calibri" charset="0"/>
                <a:ea typeface="宋体" charset="0"/>
                <a:cs typeface="宋体"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kumimoji="1" sz="1200">
                <a:latin typeface="Calibri" charset="0"/>
                <a:ea typeface="宋体" charset="0"/>
                <a:cs typeface="宋体" charset="0"/>
              </a:defRPr>
            </a:lvl1pPr>
          </a:lstStyle>
          <a:p>
            <a:pPr>
              <a:defRPr/>
            </a:pPr>
            <a:fld id="{B98C9DE1-770C-41C9-AA6C-30F543354745}" type="datetime1">
              <a:rPr lang="zh-CN" altLang="en-US"/>
              <a:pPr>
                <a:defRPr/>
              </a:pPr>
              <a:t>2020-07-16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kumimoji="1" sz="1200">
                <a:latin typeface="Calibri" charset="0"/>
                <a:ea typeface="宋体" charset="0"/>
                <a:cs typeface="宋体" charset="0"/>
              </a:defRPr>
            </a:lvl1pPr>
          </a:lstStyle>
          <a:p>
            <a:pPr>
              <a:defRPr/>
            </a:pPr>
            <a:endParaRPr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1" sz="1200"/>
            </a:lvl1pPr>
          </a:lstStyle>
          <a:p>
            <a:fld id="{B7B32157-3D6C-4100-922B-E025EE9609AB}" type="slidenum">
              <a:rPr lang="zh-CN" altLang="en-US"/>
              <a:pPr/>
              <a:t>‹#›</a:t>
            </a:fld>
            <a:endParaRPr lang="zh-CN" altLang="en-US"/>
          </a:p>
        </p:txBody>
      </p:sp>
    </p:spTree>
  </p:cSld>
  <p:clrMap bg1="lt1" tx1="dk1" bg2="lt2" tx2="dk2" accent1="accent1" accent2="accent2" accent3="accent3" accent4="accent4" accent5="accent5" accent6="accent6" hlink="hlink" folHlink="folHlink"/>
  <p:hf ftr="0" dt="0"/>
  <p:notesStyle>
    <a:lvl1pPr algn="l" defTabSz="455613" rtl="0" eaLnBrk="0" fontAlgn="base" hangingPunct="0">
      <a:spcBef>
        <a:spcPct val="30000"/>
      </a:spcBef>
      <a:spcAft>
        <a:spcPct val="0"/>
      </a:spcAft>
      <a:defRPr sz="1200" kern="1200">
        <a:solidFill>
          <a:schemeClr val="tx1"/>
        </a:solidFill>
        <a:latin typeface="+mn-lt"/>
        <a:ea typeface="+mn-ea"/>
        <a:cs typeface="+mn-cs"/>
      </a:defRPr>
    </a:lvl1pPr>
    <a:lvl2pPr marL="455613" algn="l" defTabSz="455613" rtl="0" eaLnBrk="0" fontAlgn="base" hangingPunct="0">
      <a:spcBef>
        <a:spcPct val="30000"/>
      </a:spcBef>
      <a:spcAft>
        <a:spcPct val="0"/>
      </a:spcAft>
      <a:defRPr sz="1200" kern="1200">
        <a:solidFill>
          <a:schemeClr val="tx1"/>
        </a:solidFill>
        <a:latin typeface="+mn-lt"/>
        <a:ea typeface="+mn-ea"/>
        <a:cs typeface="+mn-cs"/>
      </a:defRPr>
    </a:lvl2pPr>
    <a:lvl3pPr marL="912813" algn="l" defTabSz="455613" rtl="0" eaLnBrk="0" fontAlgn="base" hangingPunct="0">
      <a:spcBef>
        <a:spcPct val="30000"/>
      </a:spcBef>
      <a:spcAft>
        <a:spcPct val="0"/>
      </a:spcAft>
      <a:defRPr sz="1200" kern="1200">
        <a:solidFill>
          <a:schemeClr val="tx1"/>
        </a:solidFill>
        <a:latin typeface="+mn-lt"/>
        <a:ea typeface="+mn-ea"/>
        <a:cs typeface="+mn-cs"/>
      </a:defRPr>
    </a:lvl3pPr>
    <a:lvl4pPr marL="1370013" algn="l" defTabSz="455613" rtl="0" eaLnBrk="0" fontAlgn="base" hangingPunct="0">
      <a:spcBef>
        <a:spcPct val="30000"/>
      </a:spcBef>
      <a:spcAft>
        <a:spcPct val="0"/>
      </a:spcAft>
      <a:defRPr sz="1200" kern="1200">
        <a:solidFill>
          <a:schemeClr val="tx1"/>
        </a:solidFill>
        <a:latin typeface="+mn-lt"/>
        <a:ea typeface="+mn-ea"/>
        <a:cs typeface="+mn-cs"/>
      </a:defRPr>
    </a:lvl4pPr>
    <a:lvl5pPr marL="1827213" algn="l" defTabSz="455613" rtl="0" eaLnBrk="0" fontAlgn="base" hangingPunct="0">
      <a:spcBef>
        <a:spcPct val="30000"/>
      </a:spcBef>
      <a:spcAft>
        <a:spcPct val="0"/>
      </a:spcAft>
      <a:defRPr sz="1200" kern="1200">
        <a:solidFill>
          <a:schemeClr val="tx1"/>
        </a:solidFill>
        <a:latin typeface="+mn-lt"/>
        <a:ea typeface="+mn-ea"/>
        <a:cs typeface="+mn-cs"/>
      </a:defRPr>
    </a:lvl5pPr>
    <a:lvl6pPr marL="2285543" algn="l" defTabSz="457110" rtl="0" eaLnBrk="1" latinLnBrk="0" hangingPunct="1">
      <a:defRPr sz="1200" kern="1200">
        <a:solidFill>
          <a:schemeClr val="tx1"/>
        </a:solidFill>
        <a:latin typeface="+mn-lt"/>
        <a:ea typeface="+mn-ea"/>
        <a:cs typeface="+mn-cs"/>
      </a:defRPr>
    </a:lvl6pPr>
    <a:lvl7pPr marL="2742652" algn="l" defTabSz="457110" rtl="0" eaLnBrk="1" latinLnBrk="0" hangingPunct="1">
      <a:defRPr sz="1200" kern="1200">
        <a:solidFill>
          <a:schemeClr val="tx1"/>
        </a:solidFill>
        <a:latin typeface="+mn-lt"/>
        <a:ea typeface="+mn-ea"/>
        <a:cs typeface="+mn-cs"/>
      </a:defRPr>
    </a:lvl7pPr>
    <a:lvl8pPr marL="3199759" algn="l" defTabSz="457110" rtl="0" eaLnBrk="1" latinLnBrk="0" hangingPunct="1">
      <a:defRPr sz="1200" kern="1200">
        <a:solidFill>
          <a:schemeClr val="tx1"/>
        </a:solidFill>
        <a:latin typeface="+mn-lt"/>
        <a:ea typeface="+mn-ea"/>
        <a:cs typeface="+mn-cs"/>
      </a:defRPr>
    </a:lvl8pPr>
    <a:lvl9pPr marL="3656869" algn="l" defTabSz="4571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fld id="{B7B32157-3D6C-4100-922B-E025EE9609AB}" type="slidenum">
              <a:rPr lang="zh-CN" altLang="en-US" smtClean="0"/>
              <a:pPr/>
              <a:t>1</a:t>
            </a:fld>
            <a:endParaRPr lang="zh-CN" altLang="en-US"/>
          </a:p>
        </p:txBody>
      </p:sp>
    </p:spTree>
    <p:extLst>
      <p:ext uri="{BB962C8B-B14F-4D97-AF65-F5344CB8AC3E}">
        <p14:creationId xmlns:p14="http://schemas.microsoft.com/office/powerpoint/2010/main" val="356010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zh-CN" altLang="en-US" dirty="0"/>
              <a:t>从网站登录开始</a:t>
            </a:r>
            <a:endParaRPr lang="en-US" altLang="zh-CN" dirty="0"/>
          </a:p>
          <a:p>
            <a:pPr marL="684213" lvl="1" indent="-228600">
              <a:buAutoNum type="arabicPeriod"/>
            </a:pPr>
            <a:r>
              <a:rPr lang="zh-CN" altLang="en-US" dirty="0"/>
              <a:t>点击登陆，</a:t>
            </a:r>
            <a:endParaRPr lang="en-US" altLang="zh-CN" dirty="0"/>
          </a:p>
          <a:p>
            <a:pPr marL="684213" lvl="1" indent="-228600">
              <a:buAutoNum type="arabicPeriod"/>
            </a:pPr>
            <a:r>
              <a:rPr lang="zh-CN" altLang="en-US" dirty="0"/>
              <a:t>系统验证登陆方式</a:t>
            </a:r>
            <a:endParaRPr lang="en-US" altLang="zh-CN" dirty="0"/>
          </a:p>
          <a:p>
            <a:pPr marL="1141413" lvl="2" indent="-228600">
              <a:buAutoNum type="arabicPeriod"/>
            </a:pPr>
            <a:r>
              <a:rPr lang="zh-CN" altLang="en-US" dirty="0"/>
              <a:t>单点登陆</a:t>
            </a:r>
            <a:endParaRPr lang="en-US" altLang="zh-CN" dirty="0"/>
          </a:p>
          <a:p>
            <a:pPr marL="1141413" lvl="2" indent="-228600">
              <a:buAutoNum type="arabicPeriod"/>
            </a:pPr>
            <a:r>
              <a:rPr lang="zh-CN" altLang="en-US" dirty="0"/>
              <a:t>统一身份认证</a:t>
            </a:r>
            <a:endParaRPr lang="en-US" altLang="zh-CN" dirty="0"/>
          </a:p>
          <a:p>
            <a:pPr marL="1141413" lvl="2" indent="-228600">
              <a:buAutoNum type="arabicPeriod"/>
            </a:pPr>
            <a:r>
              <a:rPr lang="zh-CN" altLang="en-US" dirty="0"/>
              <a:t>数据库身份认证</a:t>
            </a:r>
            <a:endParaRPr lang="en-US" altLang="zh-CN" dirty="0"/>
          </a:p>
          <a:p>
            <a:pPr marL="228600" indent="-228600">
              <a:buAutoNum type="arabicPeriod"/>
            </a:pPr>
            <a:r>
              <a:rPr lang="zh-CN" altLang="en-US" dirty="0"/>
              <a:t>激活客户端开始</a:t>
            </a:r>
            <a:endParaRPr lang="en-US" altLang="zh-CN" dirty="0"/>
          </a:p>
          <a:p>
            <a:pPr marL="684213" lvl="1" indent="-228600">
              <a:buAutoNum type="arabicPeriod"/>
            </a:pPr>
            <a:r>
              <a:rPr lang="zh-CN" altLang="en-US" dirty="0"/>
              <a:t>登陆</a:t>
            </a:r>
            <a:endParaRPr lang="en-US" altLang="zh-CN" dirty="0"/>
          </a:p>
          <a:p>
            <a:pPr marL="684213" lvl="1" indent="-228600">
              <a:buAutoNum type="arabicPeriod"/>
            </a:pPr>
            <a:r>
              <a:rPr lang="zh-CN" altLang="en-US" dirty="0"/>
              <a:t>选择</a:t>
            </a:r>
            <a:endParaRPr lang="en-US" altLang="zh-CN" dirty="0"/>
          </a:p>
          <a:p>
            <a:pPr marL="684213" lvl="1" indent="-228600">
              <a:buAutoNum type="arabicPeriod"/>
            </a:pPr>
            <a:r>
              <a:rPr lang="zh-CN" altLang="en-US" dirty="0"/>
              <a:t>激活</a:t>
            </a:r>
          </a:p>
          <a:p>
            <a:endParaRPr lang="zh-CN" altLang="en-US" dirty="0"/>
          </a:p>
        </p:txBody>
      </p:sp>
      <p:sp>
        <p:nvSpPr>
          <p:cNvPr id="4" name="页眉占位符 3"/>
          <p:cNvSpPr>
            <a:spLocks noGrp="1"/>
          </p:cNvSpPr>
          <p:nvPr>
            <p:ph type="hd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fld id="{B7B32157-3D6C-4100-922B-E025EE9609AB}" type="slidenum">
              <a:rPr lang="zh-CN" altLang="en-US" smtClean="0"/>
              <a:pPr/>
              <a:t>3</a:t>
            </a:fld>
            <a:endParaRPr lang="zh-CN" altLang="en-US"/>
          </a:p>
        </p:txBody>
      </p:sp>
    </p:spTree>
    <p:extLst>
      <p:ext uri="{BB962C8B-B14F-4D97-AF65-F5344CB8AC3E}">
        <p14:creationId xmlns:p14="http://schemas.microsoft.com/office/powerpoint/2010/main" val="232568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zh-CN" altLang="en-US" dirty="0"/>
              <a:t>从网站登录开始</a:t>
            </a:r>
            <a:endParaRPr lang="en-US" altLang="zh-CN" dirty="0"/>
          </a:p>
          <a:p>
            <a:pPr marL="684213" lvl="1" indent="-228600">
              <a:buAutoNum type="arabicPeriod"/>
            </a:pPr>
            <a:r>
              <a:rPr lang="zh-CN" altLang="en-US" dirty="0"/>
              <a:t>点击登陆，</a:t>
            </a:r>
            <a:endParaRPr lang="en-US" altLang="zh-CN" dirty="0"/>
          </a:p>
          <a:p>
            <a:pPr marL="684213" lvl="1" indent="-228600">
              <a:buAutoNum type="arabicPeriod"/>
            </a:pPr>
            <a:r>
              <a:rPr lang="zh-CN" altLang="en-US" dirty="0"/>
              <a:t>系统验证登陆方式</a:t>
            </a:r>
            <a:endParaRPr lang="en-US" altLang="zh-CN" dirty="0"/>
          </a:p>
          <a:p>
            <a:pPr marL="1141413" lvl="2" indent="-228600">
              <a:buAutoNum type="arabicPeriod"/>
            </a:pPr>
            <a:r>
              <a:rPr lang="zh-CN" altLang="en-US" dirty="0"/>
              <a:t>单点登陆</a:t>
            </a:r>
            <a:endParaRPr lang="en-US" altLang="zh-CN" dirty="0"/>
          </a:p>
          <a:p>
            <a:pPr marL="1141413" lvl="2" indent="-228600">
              <a:buAutoNum type="arabicPeriod"/>
            </a:pPr>
            <a:r>
              <a:rPr lang="zh-CN" altLang="en-US" dirty="0"/>
              <a:t>统一身份认证</a:t>
            </a:r>
            <a:endParaRPr lang="en-US" altLang="zh-CN" dirty="0"/>
          </a:p>
          <a:p>
            <a:pPr marL="1141413" lvl="2" indent="-228600">
              <a:buAutoNum type="arabicPeriod"/>
            </a:pPr>
            <a:r>
              <a:rPr lang="zh-CN" altLang="en-US" dirty="0"/>
              <a:t>数据库身份认证</a:t>
            </a:r>
            <a:endParaRPr lang="en-US" altLang="zh-CN" dirty="0"/>
          </a:p>
          <a:p>
            <a:pPr marL="228600" indent="-228600">
              <a:buAutoNum type="arabicPeriod"/>
            </a:pPr>
            <a:r>
              <a:rPr lang="zh-CN" altLang="en-US" dirty="0"/>
              <a:t>激活客户端开始</a:t>
            </a:r>
            <a:endParaRPr lang="en-US" altLang="zh-CN" dirty="0"/>
          </a:p>
          <a:p>
            <a:pPr marL="684213" lvl="1" indent="-228600">
              <a:buAutoNum type="arabicPeriod"/>
            </a:pPr>
            <a:r>
              <a:rPr lang="zh-CN" altLang="en-US" dirty="0"/>
              <a:t>登陆</a:t>
            </a:r>
            <a:endParaRPr lang="en-US" altLang="zh-CN" dirty="0"/>
          </a:p>
          <a:p>
            <a:pPr marL="684213" lvl="1" indent="-228600">
              <a:buAutoNum type="arabicPeriod"/>
            </a:pPr>
            <a:r>
              <a:rPr lang="zh-CN" altLang="en-US" dirty="0"/>
              <a:t>选择</a:t>
            </a:r>
            <a:endParaRPr lang="en-US" altLang="zh-CN" dirty="0"/>
          </a:p>
          <a:p>
            <a:pPr marL="684213" lvl="1" indent="-228600">
              <a:buAutoNum type="arabicPeriod"/>
            </a:pPr>
            <a:r>
              <a:rPr lang="zh-CN" altLang="en-US" dirty="0"/>
              <a:t>激活</a:t>
            </a:r>
          </a:p>
          <a:p>
            <a:endParaRPr lang="zh-CN" altLang="en-US" dirty="0"/>
          </a:p>
        </p:txBody>
      </p:sp>
      <p:sp>
        <p:nvSpPr>
          <p:cNvPr id="4" name="页眉占位符 3"/>
          <p:cNvSpPr>
            <a:spLocks noGrp="1"/>
          </p:cNvSpPr>
          <p:nvPr>
            <p:ph type="hd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fld id="{B7B32157-3D6C-4100-922B-E025EE9609AB}" type="slidenum">
              <a:rPr lang="zh-CN" altLang="en-US" smtClean="0"/>
              <a:pPr/>
              <a:t>4</a:t>
            </a:fld>
            <a:endParaRPr lang="zh-CN" altLang="en-US"/>
          </a:p>
        </p:txBody>
      </p:sp>
    </p:spTree>
    <p:extLst>
      <p:ext uri="{BB962C8B-B14F-4D97-AF65-F5344CB8AC3E}">
        <p14:creationId xmlns:p14="http://schemas.microsoft.com/office/powerpoint/2010/main" val="203193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zh-CN" altLang="en-US" dirty="0"/>
              <a:t>从网站登录开始</a:t>
            </a:r>
            <a:endParaRPr lang="en-US" altLang="zh-CN" dirty="0"/>
          </a:p>
          <a:p>
            <a:pPr marL="684213" lvl="1" indent="-228600">
              <a:buAutoNum type="arabicPeriod"/>
            </a:pPr>
            <a:r>
              <a:rPr lang="zh-CN" altLang="en-US" dirty="0"/>
              <a:t>点击登陆，</a:t>
            </a:r>
            <a:endParaRPr lang="en-US" altLang="zh-CN" dirty="0"/>
          </a:p>
          <a:p>
            <a:pPr marL="684213" lvl="1" indent="-228600">
              <a:buAutoNum type="arabicPeriod"/>
            </a:pPr>
            <a:r>
              <a:rPr lang="zh-CN" altLang="en-US" dirty="0"/>
              <a:t>系统验证登陆方式</a:t>
            </a:r>
            <a:endParaRPr lang="en-US" altLang="zh-CN" dirty="0"/>
          </a:p>
          <a:p>
            <a:pPr marL="1141413" lvl="2" indent="-228600">
              <a:buAutoNum type="arabicPeriod"/>
            </a:pPr>
            <a:r>
              <a:rPr lang="zh-CN" altLang="en-US" dirty="0"/>
              <a:t>单点登陆</a:t>
            </a:r>
            <a:endParaRPr lang="en-US" altLang="zh-CN" dirty="0"/>
          </a:p>
          <a:p>
            <a:pPr marL="1141413" lvl="2" indent="-228600">
              <a:buAutoNum type="arabicPeriod"/>
            </a:pPr>
            <a:r>
              <a:rPr lang="zh-CN" altLang="en-US" dirty="0"/>
              <a:t>统一身份认证</a:t>
            </a:r>
            <a:endParaRPr lang="en-US" altLang="zh-CN" dirty="0"/>
          </a:p>
          <a:p>
            <a:pPr marL="1141413" lvl="2" indent="-228600">
              <a:buAutoNum type="arabicPeriod"/>
            </a:pPr>
            <a:r>
              <a:rPr lang="zh-CN" altLang="en-US" dirty="0"/>
              <a:t>数据库身份认证</a:t>
            </a:r>
            <a:endParaRPr lang="en-US" altLang="zh-CN" dirty="0"/>
          </a:p>
          <a:p>
            <a:pPr marL="228600" indent="-228600">
              <a:buAutoNum type="arabicPeriod"/>
            </a:pPr>
            <a:r>
              <a:rPr lang="zh-CN" altLang="en-US" dirty="0"/>
              <a:t>激活客户端开始</a:t>
            </a:r>
            <a:endParaRPr lang="en-US" altLang="zh-CN" dirty="0"/>
          </a:p>
          <a:p>
            <a:pPr marL="684213" lvl="1" indent="-228600">
              <a:buAutoNum type="arabicPeriod"/>
            </a:pPr>
            <a:r>
              <a:rPr lang="zh-CN" altLang="en-US" dirty="0"/>
              <a:t>登陆</a:t>
            </a:r>
            <a:endParaRPr lang="en-US" altLang="zh-CN" dirty="0"/>
          </a:p>
          <a:p>
            <a:pPr marL="684213" lvl="1" indent="-228600">
              <a:buAutoNum type="arabicPeriod"/>
            </a:pPr>
            <a:r>
              <a:rPr lang="zh-CN" altLang="en-US" dirty="0"/>
              <a:t>选择</a:t>
            </a:r>
            <a:endParaRPr lang="en-US" altLang="zh-CN" dirty="0"/>
          </a:p>
          <a:p>
            <a:pPr marL="684213" lvl="1" indent="-228600">
              <a:buAutoNum type="arabicPeriod"/>
            </a:pPr>
            <a:r>
              <a:rPr lang="zh-CN" altLang="en-US" dirty="0"/>
              <a:t>激活</a:t>
            </a:r>
          </a:p>
          <a:p>
            <a:endParaRPr lang="zh-CN" altLang="en-US" dirty="0"/>
          </a:p>
        </p:txBody>
      </p:sp>
      <p:sp>
        <p:nvSpPr>
          <p:cNvPr id="4" name="页眉占位符 3"/>
          <p:cNvSpPr>
            <a:spLocks noGrp="1"/>
          </p:cNvSpPr>
          <p:nvPr>
            <p:ph type="hd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fld id="{B7B32157-3D6C-4100-922B-E025EE9609AB}" type="slidenum">
              <a:rPr lang="zh-CN" altLang="en-US" smtClean="0"/>
              <a:pPr/>
              <a:t>5</a:t>
            </a:fld>
            <a:endParaRPr lang="zh-CN" altLang="en-US"/>
          </a:p>
        </p:txBody>
      </p:sp>
    </p:spTree>
    <p:extLst>
      <p:ext uri="{BB962C8B-B14F-4D97-AF65-F5344CB8AC3E}">
        <p14:creationId xmlns:p14="http://schemas.microsoft.com/office/powerpoint/2010/main" val="176169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pPr>
              <a:defRPr/>
            </a:pPr>
            <a:endParaRPr lang="zh-CN" altLang="en-US"/>
          </a:p>
        </p:txBody>
      </p:sp>
      <p:sp>
        <p:nvSpPr>
          <p:cNvPr id="5" name="灯片编号占位符 4"/>
          <p:cNvSpPr>
            <a:spLocks noGrp="1"/>
          </p:cNvSpPr>
          <p:nvPr>
            <p:ph type="sldNum" sz="quarter" idx="5"/>
          </p:nvPr>
        </p:nvSpPr>
        <p:spPr/>
        <p:txBody>
          <a:bodyPr/>
          <a:lstStyle/>
          <a:p>
            <a:fld id="{B7B32157-3D6C-4100-922B-E025EE9609AB}" type="slidenum">
              <a:rPr lang="zh-CN" altLang="en-US" smtClean="0"/>
              <a:pPr/>
              <a:t>9</a:t>
            </a:fld>
            <a:endParaRPr lang="zh-CN" altLang="en-US"/>
          </a:p>
        </p:txBody>
      </p:sp>
    </p:spTree>
    <p:extLst>
      <p:ext uri="{BB962C8B-B14F-4D97-AF65-F5344CB8AC3E}">
        <p14:creationId xmlns:p14="http://schemas.microsoft.com/office/powerpoint/2010/main" val="257887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fld id="{B7B32157-3D6C-4100-922B-E025EE9609AB}" type="slidenum">
              <a:rPr lang="zh-CN" altLang="en-US" smtClean="0"/>
              <a:pPr/>
              <a:t>18</a:t>
            </a:fld>
            <a:endParaRPr lang="zh-CN" altLang="en-US"/>
          </a:p>
        </p:txBody>
      </p:sp>
    </p:spTree>
    <p:extLst>
      <p:ext uri="{BB962C8B-B14F-4D97-AF65-F5344CB8AC3E}">
        <p14:creationId xmlns:p14="http://schemas.microsoft.com/office/powerpoint/2010/main" val="983614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90925" y="1744663"/>
            <a:ext cx="1127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090164"/>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5CEE2EFE-B0D0-42FC-8620-A70015EFC886}" type="slidenum">
              <a:rPr lang="zh-CN" altLang="en-US"/>
              <a:pPr/>
              <a:t>‹#›</a:t>
            </a:fld>
            <a:endParaRPr lang="zh-CN" altLang="en-US"/>
          </a:p>
        </p:txBody>
      </p:sp>
    </p:spTree>
    <p:extLst>
      <p:ext uri="{BB962C8B-B14F-4D97-AF65-F5344CB8AC3E}">
        <p14:creationId xmlns:p14="http://schemas.microsoft.com/office/powerpoint/2010/main" val="2752942277"/>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3"/>
            <a:ext cx="10363200" cy="136207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100">
                <a:solidFill>
                  <a:schemeClr val="tx1">
                    <a:tint val="75000"/>
                  </a:schemeClr>
                </a:solidFill>
              </a:defRPr>
            </a:lvl1pPr>
            <a:lvl2pPr marL="457110" indent="0">
              <a:buNone/>
              <a:defRPr sz="1800">
                <a:solidFill>
                  <a:schemeClr val="tx1">
                    <a:tint val="75000"/>
                  </a:schemeClr>
                </a:solidFill>
              </a:defRPr>
            </a:lvl2pPr>
            <a:lvl3pPr marL="914216" indent="0">
              <a:buNone/>
              <a:defRPr sz="1500">
                <a:solidFill>
                  <a:schemeClr val="tx1">
                    <a:tint val="75000"/>
                  </a:schemeClr>
                </a:solidFill>
              </a:defRPr>
            </a:lvl3pPr>
            <a:lvl4pPr marL="1371325" indent="0">
              <a:buNone/>
              <a:defRPr sz="1400">
                <a:solidFill>
                  <a:schemeClr val="tx1">
                    <a:tint val="75000"/>
                  </a:schemeClr>
                </a:solidFill>
              </a:defRPr>
            </a:lvl4pPr>
            <a:lvl5pPr marL="1828435" indent="0">
              <a:buNone/>
              <a:defRPr sz="1400">
                <a:solidFill>
                  <a:schemeClr val="tx1">
                    <a:tint val="75000"/>
                  </a:schemeClr>
                </a:solidFill>
              </a:defRPr>
            </a:lvl5pPr>
            <a:lvl6pPr marL="2285543" indent="0">
              <a:buNone/>
              <a:defRPr sz="1400">
                <a:solidFill>
                  <a:schemeClr val="tx1">
                    <a:tint val="75000"/>
                  </a:schemeClr>
                </a:solidFill>
              </a:defRPr>
            </a:lvl6pPr>
            <a:lvl7pPr marL="2742652" indent="0">
              <a:buNone/>
              <a:defRPr sz="1400">
                <a:solidFill>
                  <a:schemeClr val="tx1">
                    <a:tint val="75000"/>
                  </a:schemeClr>
                </a:solidFill>
              </a:defRPr>
            </a:lvl7pPr>
            <a:lvl8pPr marL="3199759"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F896387B-C394-44E0-9984-C423C0AF5E53}" type="slidenum">
              <a:rPr lang="zh-CN" altLang="en-US"/>
              <a:pPr/>
              <a:t>‹#›</a:t>
            </a:fld>
            <a:endParaRPr lang="zh-CN" altLang="en-US"/>
          </a:p>
        </p:txBody>
      </p:sp>
    </p:spTree>
    <p:extLst>
      <p:ext uri="{BB962C8B-B14F-4D97-AF65-F5344CB8AC3E}">
        <p14:creationId xmlns:p14="http://schemas.microsoft.com/office/powerpoint/2010/main" val="2555828864"/>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FC2F87D4-ACAA-4437-A29D-03888BF90237}" type="slidenum">
              <a:rPr lang="zh-CN" altLang="en-US"/>
              <a:pPr/>
              <a:t>‹#›</a:t>
            </a:fld>
            <a:endParaRPr lang="zh-CN" altLang="en-US"/>
          </a:p>
        </p:txBody>
      </p:sp>
    </p:spTree>
    <p:extLst>
      <p:ext uri="{BB962C8B-B14F-4D97-AF65-F5344CB8AC3E}">
        <p14:creationId xmlns:p14="http://schemas.microsoft.com/office/powerpoint/2010/main" val="2643484122"/>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3" y="1535116"/>
            <a:ext cx="5386388" cy="639762"/>
          </a:xfrm>
        </p:spPr>
        <p:txBody>
          <a:bodyPr anchor="b"/>
          <a:lstStyle>
            <a:lvl1pPr marL="0" indent="0">
              <a:buNone/>
              <a:defRPr sz="2400" b="1"/>
            </a:lvl1pPr>
            <a:lvl2pPr marL="457110" indent="0">
              <a:buNone/>
              <a:defRPr sz="2100" b="1"/>
            </a:lvl2pPr>
            <a:lvl3pPr marL="914216" indent="0">
              <a:buNone/>
              <a:defRPr sz="1800" b="1"/>
            </a:lvl3pPr>
            <a:lvl4pPr marL="1371325" indent="0">
              <a:buNone/>
              <a:defRPr sz="1500" b="1"/>
            </a:lvl4pPr>
            <a:lvl5pPr marL="1828435" indent="0">
              <a:buNone/>
              <a:defRPr sz="1500" b="1"/>
            </a:lvl5pPr>
            <a:lvl6pPr marL="2285543" indent="0">
              <a:buNone/>
              <a:defRPr sz="1500" b="1"/>
            </a:lvl6pPr>
            <a:lvl7pPr marL="2742652" indent="0">
              <a:buNone/>
              <a:defRPr sz="1500" b="1"/>
            </a:lvl7pPr>
            <a:lvl8pPr marL="3199759" indent="0">
              <a:buNone/>
              <a:defRPr sz="1500" b="1"/>
            </a:lvl8pPr>
            <a:lvl9pPr marL="3656869" indent="0">
              <a:buNone/>
              <a:defRPr sz="1500" b="1"/>
            </a:lvl9pPr>
          </a:lstStyle>
          <a:p>
            <a:pPr lvl="0"/>
            <a:r>
              <a:rPr lang="zh-CN" altLang="en-US"/>
              <a:t>单击此处编辑母版文本样式</a:t>
            </a:r>
          </a:p>
        </p:txBody>
      </p:sp>
      <p:sp>
        <p:nvSpPr>
          <p:cNvPr id="4" name="内容占位符 3"/>
          <p:cNvSpPr>
            <a:spLocks noGrp="1"/>
          </p:cNvSpPr>
          <p:nvPr>
            <p:ph sz="half" idx="2"/>
          </p:nvPr>
        </p:nvSpPr>
        <p:spPr>
          <a:xfrm>
            <a:off x="609603" y="2174875"/>
            <a:ext cx="5386388"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92837" y="1535116"/>
            <a:ext cx="5389563" cy="639762"/>
          </a:xfrm>
        </p:spPr>
        <p:txBody>
          <a:bodyPr anchor="b"/>
          <a:lstStyle>
            <a:lvl1pPr marL="0" indent="0">
              <a:buNone/>
              <a:defRPr sz="2400" b="1"/>
            </a:lvl1pPr>
            <a:lvl2pPr marL="457110" indent="0">
              <a:buNone/>
              <a:defRPr sz="2100" b="1"/>
            </a:lvl2pPr>
            <a:lvl3pPr marL="914216" indent="0">
              <a:buNone/>
              <a:defRPr sz="1800" b="1"/>
            </a:lvl3pPr>
            <a:lvl4pPr marL="1371325" indent="0">
              <a:buNone/>
              <a:defRPr sz="1500" b="1"/>
            </a:lvl4pPr>
            <a:lvl5pPr marL="1828435" indent="0">
              <a:buNone/>
              <a:defRPr sz="1500" b="1"/>
            </a:lvl5pPr>
            <a:lvl6pPr marL="2285543" indent="0">
              <a:buNone/>
              <a:defRPr sz="1500" b="1"/>
            </a:lvl6pPr>
            <a:lvl7pPr marL="2742652" indent="0">
              <a:buNone/>
              <a:defRPr sz="1500" b="1"/>
            </a:lvl7pPr>
            <a:lvl8pPr marL="3199759" indent="0">
              <a:buNone/>
              <a:defRPr sz="1500" b="1"/>
            </a:lvl8pPr>
            <a:lvl9pPr marL="3656869" indent="0">
              <a:buNone/>
              <a:defRPr sz="1500" b="1"/>
            </a:lvl9pPr>
          </a:lstStyle>
          <a:p>
            <a:pPr lvl="0"/>
            <a:r>
              <a:rPr lang="zh-CN" altLang="en-US"/>
              <a:t>单击此处编辑母版文本样式</a:t>
            </a:r>
          </a:p>
        </p:txBody>
      </p:sp>
      <p:sp>
        <p:nvSpPr>
          <p:cNvPr id="6" name="内容占位符 5"/>
          <p:cNvSpPr>
            <a:spLocks noGrp="1"/>
          </p:cNvSpPr>
          <p:nvPr>
            <p:ph sz="quarter" idx="4"/>
          </p:nvPr>
        </p:nvSpPr>
        <p:spPr>
          <a:xfrm>
            <a:off x="6192837" y="2174875"/>
            <a:ext cx="5389563"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幻灯片编号占位符 5"/>
          <p:cNvSpPr>
            <a:spLocks noGrp="1"/>
          </p:cNvSpPr>
          <p:nvPr>
            <p:ph type="sldNum" sz="quarter" idx="12"/>
          </p:nvPr>
        </p:nvSpPr>
        <p:spPr/>
        <p:txBody>
          <a:bodyPr/>
          <a:lstStyle>
            <a:lvl1pPr>
              <a:defRPr/>
            </a:lvl1pPr>
          </a:lstStyle>
          <a:p>
            <a:fld id="{76F59BFF-C38E-4CBF-AB96-A642E0351C3F}" type="slidenum">
              <a:rPr lang="zh-CN" altLang="en-US"/>
              <a:pPr/>
              <a:t>‹#›</a:t>
            </a:fld>
            <a:endParaRPr lang="zh-CN" altLang="en-US"/>
          </a:p>
        </p:txBody>
      </p:sp>
    </p:spTree>
    <p:extLst>
      <p:ext uri="{BB962C8B-B14F-4D97-AF65-F5344CB8AC3E}">
        <p14:creationId xmlns:p14="http://schemas.microsoft.com/office/powerpoint/2010/main" val="1553508034"/>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幻灯片编号占位符 5"/>
          <p:cNvSpPr>
            <a:spLocks noGrp="1"/>
          </p:cNvSpPr>
          <p:nvPr>
            <p:ph type="sldNum" sz="quarter" idx="12"/>
          </p:nvPr>
        </p:nvSpPr>
        <p:spPr/>
        <p:txBody>
          <a:bodyPr/>
          <a:lstStyle>
            <a:lvl1pPr>
              <a:defRPr/>
            </a:lvl1pPr>
          </a:lstStyle>
          <a:p>
            <a:fld id="{E51171E4-CB2E-409C-BF62-B366988E92B9}" type="slidenum">
              <a:rPr lang="zh-CN" altLang="en-US"/>
              <a:pPr/>
              <a:t>‹#›</a:t>
            </a:fld>
            <a:endParaRPr lang="zh-CN" altLang="en-US"/>
          </a:p>
        </p:txBody>
      </p:sp>
    </p:spTree>
    <p:extLst>
      <p:ext uri="{BB962C8B-B14F-4D97-AF65-F5344CB8AC3E}">
        <p14:creationId xmlns:p14="http://schemas.microsoft.com/office/powerpoint/2010/main" val="157385335"/>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幻灯片编号占位符 5"/>
          <p:cNvSpPr>
            <a:spLocks noGrp="1"/>
          </p:cNvSpPr>
          <p:nvPr>
            <p:ph type="sldNum" sz="quarter" idx="12"/>
          </p:nvPr>
        </p:nvSpPr>
        <p:spPr/>
        <p:txBody>
          <a:bodyPr/>
          <a:lstStyle>
            <a:lvl1pPr>
              <a:defRPr/>
            </a:lvl1pPr>
          </a:lstStyle>
          <a:p>
            <a:fld id="{62E88089-A621-46B6-A673-A9A34B197BE7}" type="slidenum">
              <a:rPr lang="zh-CN" altLang="en-US"/>
              <a:pPr/>
              <a:t>‹#›</a:t>
            </a:fld>
            <a:endParaRPr lang="zh-CN" altLang="en-US"/>
          </a:p>
        </p:txBody>
      </p:sp>
    </p:spTree>
    <p:extLst>
      <p:ext uri="{BB962C8B-B14F-4D97-AF65-F5344CB8AC3E}">
        <p14:creationId xmlns:p14="http://schemas.microsoft.com/office/powerpoint/2010/main" val="928208975"/>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2"/>
            <a:ext cx="4011613" cy="1162050"/>
          </a:xfrm>
        </p:spPr>
        <p:txBody>
          <a:bodyPr anchor="b"/>
          <a:lstStyle>
            <a:lvl1pPr algn="l">
              <a:defRPr sz="2100" b="1"/>
            </a:lvl1pPr>
          </a:lstStyle>
          <a:p>
            <a:r>
              <a:rPr lang="zh-CN" altLang="en-US"/>
              <a:t>单击此处编辑母版标题样式</a:t>
            </a:r>
          </a:p>
        </p:txBody>
      </p:sp>
      <p:sp>
        <p:nvSpPr>
          <p:cNvPr id="3" name="内容占位符 2"/>
          <p:cNvSpPr>
            <a:spLocks noGrp="1"/>
          </p:cNvSpPr>
          <p:nvPr>
            <p:ph idx="1"/>
          </p:nvPr>
        </p:nvSpPr>
        <p:spPr>
          <a:xfrm>
            <a:off x="4767270" y="273050"/>
            <a:ext cx="6815137"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09600" y="1435104"/>
            <a:ext cx="4011613" cy="4691063"/>
          </a:xfrm>
        </p:spPr>
        <p:txBody>
          <a:bodyPr/>
          <a:lstStyle>
            <a:lvl1pPr marL="0" indent="0">
              <a:buNone/>
              <a:defRPr sz="1400"/>
            </a:lvl1pPr>
            <a:lvl2pPr marL="457110" indent="0">
              <a:buNone/>
              <a:defRPr sz="1200"/>
            </a:lvl2pPr>
            <a:lvl3pPr marL="914216" indent="0">
              <a:buNone/>
              <a:defRPr sz="1000"/>
            </a:lvl3pPr>
            <a:lvl4pPr marL="1371325" indent="0">
              <a:buNone/>
              <a:defRPr sz="900"/>
            </a:lvl4pPr>
            <a:lvl5pPr marL="1828435" indent="0">
              <a:buNone/>
              <a:defRPr sz="900"/>
            </a:lvl5pPr>
            <a:lvl6pPr marL="2285543" indent="0">
              <a:buNone/>
              <a:defRPr sz="900"/>
            </a:lvl6pPr>
            <a:lvl7pPr marL="2742652" indent="0">
              <a:buNone/>
              <a:defRPr sz="900"/>
            </a:lvl7pPr>
            <a:lvl8pPr marL="3199759" indent="0">
              <a:buNone/>
              <a:defRPr sz="900"/>
            </a:lvl8pPr>
            <a:lvl9pPr marL="3656869"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A0A4228F-F6EB-4B3E-A081-84EBDEACB90F}" type="slidenum">
              <a:rPr lang="zh-CN" altLang="en-US"/>
              <a:pPr/>
              <a:t>‹#›</a:t>
            </a:fld>
            <a:endParaRPr lang="zh-CN" altLang="en-US"/>
          </a:p>
        </p:txBody>
      </p:sp>
    </p:spTree>
    <p:extLst>
      <p:ext uri="{BB962C8B-B14F-4D97-AF65-F5344CB8AC3E}">
        <p14:creationId xmlns:p14="http://schemas.microsoft.com/office/powerpoint/2010/main" val="2114427669"/>
      </p:ext>
    </p:extLst>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1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rtlCol="0">
            <a:normAutofit/>
          </a:bodyPr>
          <a:lstStyle>
            <a:lvl1pPr marL="0" indent="0">
              <a:buNone/>
              <a:defRPr sz="3200"/>
            </a:lvl1pPr>
            <a:lvl2pPr marL="457110" indent="0">
              <a:buNone/>
              <a:defRPr sz="2800"/>
            </a:lvl2pPr>
            <a:lvl3pPr marL="914216" indent="0">
              <a:buNone/>
              <a:defRPr sz="2400"/>
            </a:lvl3pPr>
            <a:lvl4pPr marL="1371325" indent="0">
              <a:buNone/>
              <a:defRPr sz="2100"/>
            </a:lvl4pPr>
            <a:lvl5pPr marL="1828435" indent="0">
              <a:buNone/>
              <a:defRPr sz="2100"/>
            </a:lvl5pPr>
            <a:lvl6pPr marL="2285543" indent="0">
              <a:buNone/>
              <a:defRPr sz="2100"/>
            </a:lvl6pPr>
            <a:lvl7pPr marL="2742652" indent="0">
              <a:buNone/>
              <a:defRPr sz="2100"/>
            </a:lvl7pPr>
            <a:lvl8pPr marL="3199759" indent="0">
              <a:buNone/>
              <a:defRPr sz="2100"/>
            </a:lvl8pPr>
            <a:lvl9pPr marL="3656869" indent="0">
              <a:buNone/>
              <a:defRPr sz="21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110" indent="0">
              <a:buNone/>
              <a:defRPr sz="1200"/>
            </a:lvl2pPr>
            <a:lvl3pPr marL="914216" indent="0">
              <a:buNone/>
              <a:defRPr sz="1000"/>
            </a:lvl3pPr>
            <a:lvl4pPr marL="1371325" indent="0">
              <a:buNone/>
              <a:defRPr sz="900"/>
            </a:lvl4pPr>
            <a:lvl5pPr marL="1828435" indent="0">
              <a:buNone/>
              <a:defRPr sz="900"/>
            </a:lvl5pPr>
            <a:lvl6pPr marL="2285543" indent="0">
              <a:buNone/>
              <a:defRPr sz="900"/>
            </a:lvl6pPr>
            <a:lvl7pPr marL="2742652" indent="0">
              <a:buNone/>
              <a:defRPr sz="900"/>
            </a:lvl7pPr>
            <a:lvl8pPr marL="3199759" indent="0">
              <a:buNone/>
              <a:defRPr sz="900"/>
            </a:lvl8pPr>
            <a:lvl9pPr marL="3656869"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幻灯片编号占位符 5"/>
          <p:cNvSpPr>
            <a:spLocks noGrp="1"/>
          </p:cNvSpPr>
          <p:nvPr>
            <p:ph type="sldNum" sz="quarter" idx="12"/>
          </p:nvPr>
        </p:nvSpPr>
        <p:spPr/>
        <p:txBody>
          <a:bodyPr/>
          <a:lstStyle>
            <a:lvl1pPr>
              <a:defRPr/>
            </a:lvl1pPr>
          </a:lstStyle>
          <a:p>
            <a:fld id="{B8CFCF62-6843-4618-AC5E-395EC316F9E3}" type="slidenum">
              <a:rPr lang="zh-CN" altLang="en-US"/>
              <a:pPr/>
              <a:t>‹#›</a:t>
            </a:fld>
            <a:endParaRPr lang="zh-CN" altLang="en-US"/>
          </a:p>
        </p:txBody>
      </p:sp>
    </p:spTree>
    <p:extLst>
      <p:ext uri="{BB962C8B-B14F-4D97-AF65-F5344CB8AC3E}">
        <p14:creationId xmlns:p14="http://schemas.microsoft.com/office/powerpoint/2010/main" val="3256724384"/>
      </p:ext>
    </p:extLst>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本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A68FE962-1C23-4346-8074-682FBDEE9539}" type="slidenum">
              <a:rPr lang="zh-CN" altLang="en-US"/>
              <a:pPr/>
              <a:t>‹#›</a:t>
            </a:fld>
            <a:endParaRPr lang="zh-CN" altLang="en-US"/>
          </a:p>
        </p:txBody>
      </p:sp>
    </p:spTree>
    <p:extLst>
      <p:ext uri="{BB962C8B-B14F-4D97-AF65-F5344CB8AC3E}">
        <p14:creationId xmlns:p14="http://schemas.microsoft.com/office/powerpoint/2010/main" val="2937929011"/>
      </p:ext>
    </p:extLst>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4"/>
            <a:ext cx="2743200" cy="5851525"/>
          </a:xfrm>
        </p:spPr>
        <p:txBody>
          <a:bodyPr vert="eaVert"/>
          <a:lstStyle/>
          <a:p>
            <a:r>
              <a:rPr lang="zh-CN" altLang="en-US"/>
              <a:t>单击此处编辑母版标题样式</a:t>
            </a:r>
          </a:p>
        </p:txBody>
      </p:sp>
      <p:sp>
        <p:nvSpPr>
          <p:cNvPr id="3" name="竖排文本占位符 2"/>
          <p:cNvSpPr>
            <a:spLocks noGrp="1"/>
          </p:cNvSpPr>
          <p:nvPr>
            <p:ph type="body" orient="vert" idx="1"/>
          </p:nvPr>
        </p:nvSpPr>
        <p:spPr>
          <a:xfrm>
            <a:off x="609600" y="274644"/>
            <a:ext cx="80772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73D63CBF-7EE9-41F8-8F50-D5CC5562FD48}" type="slidenum">
              <a:rPr lang="zh-CN" altLang="en-US"/>
              <a:pPr/>
              <a:t>‹#›</a:t>
            </a:fld>
            <a:endParaRPr lang="zh-CN" altLang="en-US"/>
          </a:p>
        </p:txBody>
      </p:sp>
    </p:spTree>
    <p:extLst>
      <p:ext uri="{BB962C8B-B14F-4D97-AF65-F5344CB8AC3E}">
        <p14:creationId xmlns:p14="http://schemas.microsoft.com/office/powerpoint/2010/main" val="2328227189"/>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直接连接符 7"/>
          <p:cNvCxnSpPr>
            <a:cxnSpLocks noChangeShapeType="1"/>
          </p:cNvCxnSpPr>
          <p:nvPr userDrawn="1"/>
        </p:nvCxnSpPr>
        <p:spPr bwMode="auto">
          <a:xfrm flipV="1">
            <a:off x="7532688" y="1543050"/>
            <a:ext cx="3382962" cy="17463"/>
          </a:xfrm>
          <a:prstGeom prst="line">
            <a:avLst/>
          </a:prstGeom>
          <a:noFill/>
          <a:ln w="28575" cmpd="thinThick">
            <a:solidFill>
              <a:srgbClr val="00436D"/>
            </a:solidFill>
            <a:prstDash val="sysDot"/>
            <a:round/>
            <a:headEnd/>
            <a:tailEnd/>
          </a:ln>
          <a:extLst>
            <a:ext uri="{909E8E84-426E-40DD-AFC4-6F175D3DCCD1}">
              <a14:hiddenFill xmlns:a14="http://schemas.microsoft.com/office/drawing/2010/main">
                <a:noFill/>
              </a14:hiddenFill>
            </a:ext>
          </a:extLst>
        </p:spPr>
      </p:cxnSp>
      <p:cxnSp>
        <p:nvCxnSpPr>
          <p:cNvPr id="5" name="直接连接符 10"/>
          <p:cNvCxnSpPr>
            <a:cxnSpLocks noChangeShapeType="1"/>
          </p:cNvCxnSpPr>
          <p:nvPr userDrawn="1"/>
        </p:nvCxnSpPr>
        <p:spPr bwMode="auto">
          <a:xfrm flipV="1">
            <a:off x="8529638" y="5340350"/>
            <a:ext cx="1439862" cy="0"/>
          </a:xfrm>
          <a:prstGeom prst="line">
            <a:avLst/>
          </a:prstGeom>
          <a:noFill/>
          <a:ln w="19050" cmpd="thinThick">
            <a:solidFill>
              <a:srgbClr val="00436D"/>
            </a:solidFill>
            <a:prstDash val="sysDot"/>
            <a:round/>
            <a:headEnd/>
            <a:tailEnd/>
          </a:ln>
          <a:extLst>
            <a:ext uri="{909E8E84-426E-40DD-AFC4-6F175D3DCCD1}">
              <a14:hiddenFill xmlns:a14="http://schemas.microsoft.com/office/drawing/2010/main">
                <a:noFill/>
              </a14:hiddenFill>
            </a:ext>
          </a:extLst>
        </p:spPr>
      </p:cxnSp>
      <p:sp>
        <p:nvSpPr>
          <p:cNvPr id="6" name="TextBox 18"/>
          <p:cNvSpPr txBox="1"/>
          <p:nvPr userDrawn="1"/>
        </p:nvSpPr>
        <p:spPr>
          <a:xfrm>
            <a:off x="8566150" y="604838"/>
            <a:ext cx="1455738" cy="584200"/>
          </a:xfrm>
          <a:prstGeom prst="rect">
            <a:avLst/>
          </a:prstGeom>
          <a:noFill/>
        </p:spPr>
        <p:txBody>
          <a:bodyPr lIns="91422" tIns="45712" rIns="91422" bIns="45712">
            <a:spAutoFit/>
          </a:bodyPr>
          <a:lstStyle>
            <a:lvl1pPr>
              <a:defRPr>
                <a:solidFill>
                  <a:schemeClr val="tx1"/>
                </a:solidFill>
                <a:latin typeface="Calibri" charset="0"/>
                <a:ea typeface="宋体" charset="0"/>
                <a:cs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dist" eaLnBrk="1" hangingPunct="1">
              <a:defRPr/>
            </a:pPr>
            <a:r>
              <a:rPr lang="zh-CN" altLang="en-US" sz="3200" b="1" dirty="0">
                <a:solidFill>
                  <a:srgbClr val="00436D"/>
                </a:solidFill>
                <a:effectLst>
                  <a:outerShdw blurRad="38100" dist="38100" dir="2700000" algn="tl">
                    <a:srgbClr val="DDDDDD"/>
                  </a:outerShdw>
                  <a:reflection blurRad="6350" stA="60000" endA="900" endPos="58000" dir="5400000" sy="-100000" algn="bl" rotWithShape="0"/>
                </a:effectLst>
                <a:latin typeface="微软雅黑" charset="0"/>
                <a:ea typeface="微软雅黑" charset="0"/>
                <a:cs typeface="微软雅黑" charset="0"/>
              </a:rPr>
              <a:t>目录</a:t>
            </a:r>
          </a:p>
        </p:txBody>
      </p:sp>
      <p:sp>
        <p:nvSpPr>
          <p:cNvPr id="7" name="标题 1"/>
          <p:cNvSpPr>
            <a:spLocks noGrp="1"/>
          </p:cNvSpPr>
          <p:nvPr>
            <p:ph type="title"/>
          </p:nvPr>
        </p:nvSpPr>
        <p:spPr>
          <a:xfrm>
            <a:off x="7394916" y="1913659"/>
            <a:ext cx="4549437" cy="715247"/>
          </a:xfrm>
          <a:prstGeom prst="rect">
            <a:avLst/>
          </a:prstGeom>
        </p:spPr>
        <p:txBody>
          <a:bodyPr>
            <a:normAutofit/>
          </a:bodyPr>
          <a:lstStyle>
            <a:lvl1pPr>
              <a:defRPr sz="2400" b="1">
                <a:solidFill>
                  <a:srgbClr val="00436D"/>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8" name="幻灯片编号占位符 1"/>
          <p:cNvSpPr>
            <a:spLocks noGrp="1"/>
          </p:cNvSpPr>
          <p:nvPr>
            <p:ph type="sldNum" sz="quarter" idx="10"/>
          </p:nvPr>
        </p:nvSpPr>
        <p:spPr/>
        <p:txBody>
          <a:bodyPr/>
          <a:lstStyle>
            <a:lvl1pPr>
              <a:defRPr/>
            </a:lvl1pPr>
          </a:lstStyle>
          <a:p>
            <a:fld id="{1DE2C247-EDBD-49D5-871A-31A23C631A4A}" type="slidenum">
              <a:rPr lang="zh-CN" altLang="en-US"/>
              <a:pPr/>
              <a:t>‹#›</a:t>
            </a:fld>
            <a:endParaRPr lang="zh-CN" altLang="en-US"/>
          </a:p>
        </p:txBody>
      </p:sp>
    </p:spTree>
    <p:extLst>
      <p:ext uri="{BB962C8B-B14F-4D97-AF65-F5344CB8AC3E}">
        <p14:creationId xmlns:p14="http://schemas.microsoft.com/office/powerpoint/2010/main" val="4205638711"/>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855830"/>
      </p:ext>
    </p:extLst>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直接连接符 7"/>
          <p:cNvCxnSpPr>
            <a:cxnSpLocks noChangeShapeType="1"/>
          </p:cNvCxnSpPr>
          <p:nvPr userDrawn="1"/>
        </p:nvCxnSpPr>
        <p:spPr bwMode="auto">
          <a:xfrm flipV="1">
            <a:off x="7532688" y="1543050"/>
            <a:ext cx="3382962" cy="17463"/>
          </a:xfrm>
          <a:prstGeom prst="line">
            <a:avLst/>
          </a:prstGeom>
          <a:noFill/>
          <a:ln w="28575" cmpd="thinThick">
            <a:solidFill>
              <a:srgbClr val="00436D"/>
            </a:solidFill>
            <a:prstDash val="sysDot"/>
            <a:round/>
            <a:headEnd/>
            <a:tailEnd/>
          </a:ln>
          <a:extLst>
            <a:ext uri="{909E8E84-426E-40DD-AFC4-6F175D3DCCD1}">
              <a14:hiddenFill xmlns:a14="http://schemas.microsoft.com/office/drawing/2010/main">
                <a:noFill/>
              </a14:hiddenFill>
            </a:ext>
          </a:extLst>
        </p:spPr>
      </p:cxnSp>
      <p:cxnSp>
        <p:nvCxnSpPr>
          <p:cNvPr id="5" name="直接连接符 10"/>
          <p:cNvCxnSpPr>
            <a:cxnSpLocks noChangeShapeType="1"/>
          </p:cNvCxnSpPr>
          <p:nvPr userDrawn="1"/>
        </p:nvCxnSpPr>
        <p:spPr bwMode="auto">
          <a:xfrm flipV="1">
            <a:off x="8529638" y="5340350"/>
            <a:ext cx="1439862" cy="0"/>
          </a:xfrm>
          <a:prstGeom prst="line">
            <a:avLst/>
          </a:prstGeom>
          <a:noFill/>
          <a:ln w="19050" cmpd="thinThick">
            <a:solidFill>
              <a:srgbClr val="00436D"/>
            </a:solidFill>
            <a:prstDash val="sysDot"/>
            <a:round/>
            <a:headEnd/>
            <a:tailEnd/>
          </a:ln>
          <a:extLst>
            <a:ext uri="{909E8E84-426E-40DD-AFC4-6F175D3DCCD1}">
              <a14:hiddenFill xmlns:a14="http://schemas.microsoft.com/office/drawing/2010/main">
                <a:noFill/>
              </a14:hiddenFill>
            </a:ext>
          </a:extLst>
        </p:spPr>
      </p:cxnSp>
      <p:sp>
        <p:nvSpPr>
          <p:cNvPr id="6" name="TextBox 18"/>
          <p:cNvSpPr txBox="1"/>
          <p:nvPr userDrawn="1"/>
        </p:nvSpPr>
        <p:spPr>
          <a:xfrm>
            <a:off x="8001000" y="604838"/>
            <a:ext cx="2387600" cy="584200"/>
          </a:xfrm>
          <a:prstGeom prst="rect">
            <a:avLst/>
          </a:prstGeom>
          <a:noFill/>
        </p:spPr>
        <p:txBody>
          <a:bodyPr wrap="none" lIns="91422" tIns="45712" rIns="91422" bIns="45712">
            <a:spAutoFit/>
          </a:bodyPr>
          <a:lstStyle>
            <a:lvl1pPr>
              <a:defRPr>
                <a:solidFill>
                  <a:schemeClr val="tx1"/>
                </a:solidFill>
                <a:latin typeface="Calibri" charset="0"/>
                <a:ea typeface="宋体" charset="0"/>
                <a:cs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eaLnBrk="1" hangingPunct="1">
              <a:defRPr/>
            </a:pPr>
            <a:r>
              <a:rPr lang="en-US" altLang="zh-CN" sz="3200">
                <a:solidFill>
                  <a:srgbClr val="00436D"/>
                </a:solidFill>
                <a:effectLst>
                  <a:outerShdw blurRad="38100" dist="38100" dir="2700000" algn="tl">
                    <a:srgbClr val="DDDDDD"/>
                  </a:outerShdw>
                </a:effectLst>
                <a:latin typeface="微软雅黑" charset="0"/>
                <a:ea typeface="微软雅黑" charset="0"/>
                <a:cs typeface="微软雅黑" charset="0"/>
              </a:rPr>
              <a:t>CONTENTS</a:t>
            </a:r>
            <a:endParaRPr lang="zh-CN" altLang="en-US" sz="3200">
              <a:solidFill>
                <a:srgbClr val="00436D"/>
              </a:solidFill>
              <a:effectLst>
                <a:outerShdw blurRad="38100" dist="38100" dir="2700000" algn="tl">
                  <a:srgbClr val="DDDDDD"/>
                </a:outerShdw>
              </a:effectLst>
              <a:latin typeface="微软雅黑" charset="0"/>
              <a:ea typeface="微软雅黑" charset="0"/>
              <a:cs typeface="微软雅黑" charset="0"/>
            </a:endParaRPr>
          </a:p>
        </p:txBody>
      </p:sp>
      <p:sp>
        <p:nvSpPr>
          <p:cNvPr id="7" name="标题 1"/>
          <p:cNvSpPr>
            <a:spLocks noGrp="1"/>
          </p:cNvSpPr>
          <p:nvPr>
            <p:ph type="title"/>
          </p:nvPr>
        </p:nvSpPr>
        <p:spPr>
          <a:xfrm>
            <a:off x="7394916" y="1913659"/>
            <a:ext cx="4549437" cy="715247"/>
          </a:xfrm>
          <a:prstGeom prst="rect">
            <a:avLst/>
          </a:prstGeom>
        </p:spPr>
        <p:txBody>
          <a:bodyPr lIns="91422" tIns="45712" rIns="91422" bIns="45712">
            <a:normAutofit/>
          </a:bodyPr>
          <a:lstStyle>
            <a:lvl1pPr>
              <a:defRPr sz="2400" b="1">
                <a:solidFill>
                  <a:srgbClr val="00436D"/>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3789799363"/>
      </p:ext>
    </p:extLst>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标题 1"/>
          <p:cNvSpPr>
            <a:spLocks noGrp="1"/>
          </p:cNvSpPr>
          <p:nvPr>
            <p:ph type="title"/>
          </p:nvPr>
        </p:nvSpPr>
        <p:spPr>
          <a:xfrm>
            <a:off x="689313" y="656353"/>
            <a:ext cx="6550363" cy="848597"/>
          </a:xfrm>
          <a:prstGeom prst="rect">
            <a:avLst/>
          </a:prstGeom>
        </p:spPr>
        <p:txBody>
          <a:bodyPr lIns="91422" tIns="45712" rIns="91422" bIns="45712">
            <a:noAutofit/>
          </a:bodyPr>
          <a:lstStyle>
            <a:lvl1pPr>
              <a:defRPr sz="4000" b="1">
                <a:solidFill>
                  <a:srgbClr val="00436D"/>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3182211231"/>
      </p:ext>
    </p:extLst>
  </p:cSld>
  <p:clrMapOvr>
    <a:masterClrMapping/>
  </p:clrMapOvr>
  <p:transitio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4632325" y="3332163"/>
            <a:ext cx="3397250" cy="492125"/>
          </a:xfrm>
          <a:prstGeom prst="rect">
            <a:avLst/>
          </a:prstGeom>
          <a:noFill/>
          <a:ln>
            <a:noFill/>
          </a:ln>
          <a:extLst/>
        </p:spPr>
        <p:txBody>
          <a:bodyPr lIns="91422" tIns="45712" rIns="91422" bIns="45712"/>
          <a:lstStyle>
            <a:lvl1pPr marL="342900" indent="-342900">
              <a:defRPr>
                <a:solidFill>
                  <a:schemeClr val="tx1"/>
                </a:solidFill>
                <a:latin typeface="Calibri" charset="0"/>
                <a:ea typeface="宋体" charset="0"/>
                <a:cs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ctr" eaLnBrk="1" hangingPunct="1">
              <a:lnSpc>
                <a:spcPct val="90000"/>
              </a:lnSpc>
              <a:spcBef>
                <a:spcPct val="20000"/>
              </a:spcBef>
              <a:defRPr/>
            </a:pPr>
            <a:r>
              <a:rPr lang="en-US" altLang="zh-CN" sz="4700">
                <a:solidFill>
                  <a:srgbClr val="00436D"/>
                </a:solidFill>
                <a:latin typeface="Arial Black" charset="0"/>
                <a:ea typeface="微软雅黑" charset="0"/>
                <a:cs typeface="微软雅黑" charset="0"/>
              </a:rPr>
              <a:t>THANKS</a:t>
            </a:r>
            <a:endParaRPr lang="zh-CN" altLang="en-US" sz="4700">
              <a:solidFill>
                <a:srgbClr val="00436D"/>
              </a:solidFill>
              <a:latin typeface="Arial Black" charset="0"/>
              <a:ea typeface="微软雅黑" charset="0"/>
              <a:cs typeface="微软雅黑" charset="0"/>
            </a:endParaRPr>
          </a:p>
        </p:txBody>
      </p:sp>
      <p:pic>
        <p:nvPicPr>
          <p:cNvPr id="3" name="图片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68700" y="4162425"/>
            <a:ext cx="55245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538509"/>
      </p:ext>
    </p:extLst>
  </p:cSld>
  <p:clrMapOvr>
    <a:masterClrMapping/>
  </p:clrMapOvr>
  <p:transition>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比较">
    <p:bg>
      <p:bgPr>
        <a:gradFill rotWithShape="1">
          <a:gsLst>
            <a:gs pos="0">
              <a:srgbClr val="FFFFFF"/>
            </a:gs>
            <a:gs pos="38000">
              <a:srgbClr val="FFFFFF"/>
            </a:gs>
            <a:gs pos="100000">
              <a:srgbClr val="F2F2F2"/>
            </a:gs>
          </a:gsLst>
          <a:lin ang="18900000" scaled="1"/>
        </a:gradFill>
        <a:effectLst/>
      </p:bgPr>
    </p:bg>
    <p:spTree>
      <p:nvGrpSpPr>
        <p:cNvPr id="1" name=""/>
        <p:cNvGrpSpPr/>
        <p:nvPr/>
      </p:nvGrpSpPr>
      <p:grpSpPr>
        <a:xfrm>
          <a:off x="0" y="0"/>
          <a:ext cx="0" cy="0"/>
          <a:chOff x="0" y="0"/>
          <a:chExt cx="0" cy="0"/>
        </a:xfrm>
      </p:grpSpPr>
      <p:sp>
        <p:nvSpPr>
          <p:cNvPr id="5" name="标题 1"/>
          <p:cNvSpPr>
            <a:spLocks noGrp="1"/>
          </p:cNvSpPr>
          <p:nvPr>
            <p:ph type="title"/>
          </p:nvPr>
        </p:nvSpPr>
        <p:spPr>
          <a:xfrm>
            <a:off x="498813" y="637309"/>
            <a:ext cx="5444787" cy="715247"/>
          </a:xfrm>
          <a:prstGeom prst="rect">
            <a:avLst/>
          </a:prstGeom>
        </p:spPr>
        <p:txBody>
          <a:bodyPr lIns="91422" tIns="45712" rIns="91422" bIns="45712">
            <a:noAutofit/>
          </a:bodyPr>
          <a:lstStyle>
            <a:lvl1pPr>
              <a:defRPr sz="3200" b="1">
                <a:solidFill>
                  <a:srgbClr val="00436D"/>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Tree>
    <p:extLst>
      <p:ext uri="{BB962C8B-B14F-4D97-AF65-F5344CB8AC3E}">
        <p14:creationId xmlns:p14="http://schemas.microsoft.com/office/powerpoint/2010/main" val="758633265"/>
      </p:ext>
    </p:extLst>
  </p:cSld>
  <p:clrMapOvr>
    <a:masterClrMapping/>
  </p:clrMapOvr>
  <p:transitio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070351"/>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423863" y="598488"/>
            <a:ext cx="9772650" cy="995362"/>
          </a:xfrm>
          <a:prstGeom prst="roundRect">
            <a:avLst/>
          </a:prstGeom>
          <a:solidFill>
            <a:srgbClr val="FFFFFF">
              <a:alpha val="50000"/>
            </a:srgbClr>
          </a:solidFill>
          <a:ln w="285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2" tIns="45712" rIns="91422" bIns="45712" anchor="ctr"/>
          <a:lstStyle/>
          <a:p>
            <a:pPr>
              <a:defRPr/>
            </a:pPr>
            <a:endParaRPr kumimoji="1" lang="zh-CN" altLang="en-US" sz="4000" dirty="0">
              <a:solidFill>
                <a:srgbClr val="00436D"/>
              </a:solidFill>
              <a:latin typeface="微软雅黑"/>
              <a:ea typeface="微软雅黑"/>
              <a:cs typeface="微软雅黑"/>
            </a:endParaRPr>
          </a:p>
        </p:txBody>
      </p:sp>
      <p:sp>
        <p:nvSpPr>
          <p:cNvPr id="5" name="标题 1"/>
          <p:cNvSpPr>
            <a:spLocks noGrp="1"/>
          </p:cNvSpPr>
          <p:nvPr>
            <p:ph type="title"/>
          </p:nvPr>
        </p:nvSpPr>
        <p:spPr>
          <a:xfrm>
            <a:off x="572607" y="641106"/>
            <a:ext cx="10972800" cy="937006"/>
          </a:xfrm>
          <a:prstGeom prst="rect">
            <a:avLst/>
          </a:prstGeom>
        </p:spPr>
        <p:txBody>
          <a:bodyPr/>
          <a:lstStyle>
            <a:lvl1pPr>
              <a:defRPr sz="4000">
                <a:solidFill>
                  <a:srgbClr val="00436D"/>
                </a:solidFill>
                <a:latin typeface="微软雅黑"/>
                <a:ea typeface="微软雅黑"/>
                <a:cs typeface="微软雅黑"/>
              </a:defRPr>
            </a:lvl1pPr>
          </a:lstStyle>
          <a:p>
            <a:r>
              <a:rPr lang="zh-CN" altLang="en-US"/>
              <a:t>单击此处编辑母版标题样式</a:t>
            </a:r>
          </a:p>
        </p:txBody>
      </p:sp>
    </p:spTree>
    <p:extLst>
      <p:ext uri="{BB962C8B-B14F-4D97-AF65-F5344CB8AC3E}">
        <p14:creationId xmlns:p14="http://schemas.microsoft.com/office/powerpoint/2010/main" val="3138232708"/>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仅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628534"/>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4632325" y="3332163"/>
            <a:ext cx="3397250" cy="492125"/>
          </a:xfrm>
          <a:prstGeom prst="rect">
            <a:avLst/>
          </a:prstGeom>
          <a:noFill/>
          <a:ln>
            <a:noFill/>
          </a:ln>
          <a:extLst/>
        </p:spPr>
        <p:txBody>
          <a:bodyPr lIns="91422" tIns="45712" rIns="91422" bIns="45712"/>
          <a:lstStyle>
            <a:lvl1pPr marL="342900" indent="-342900">
              <a:defRPr>
                <a:solidFill>
                  <a:schemeClr val="tx1"/>
                </a:solidFill>
                <a:latin typeface="Calibri" charset="0"/>
                <a:ea typeface="宋体" charset="0"/>
                <a:cs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ctr" eaLnBrk="1" hangingPunct="1">
              <a:lnSpc>
                <a:spcPct val="90000"/>
              </a:lnSpc>
              <a:spcBef>
                <a:spcPct val="20000"/>
              </a:spcBef>
              <a:defRPr/>
            </a:pPr>
            <a:r>
              <a:rPr lang="en-US" altLang="zh-CN" sz="4700">
                <a:solidFill>
                  <a:srgbClr val="00436D"/>
                </a:solidFill>
                <a:latin typeface="Arial Black" charset="0"/>
                <a:ea typeface="微软雅黑" charset="0"/>
                <a:cs typeface="微软雅黑" charset="0"/>
              </a:rPr>
              <a:t>THANKS</a:t>
            </a:r>
            <a:endParaRPr lang="zh-CN" altLang="en-US" sz="4700">
              <a:solidFill>
                <a:srgbClr val="00436D"/>
              </a:solidFill>
              <a:latin typeface="Arial Black" charset="0"/>
              <a:ea typeface="微软雅黑" charset="0"/>
              <a:cs typeface="微软雅黑" charset="0"/>
            </a:endParaRPr>
          </a:p>
        </p:txBody>
      </p:sp>
      <p:pic>
        <p:nvPicPr>
          <p:cNvPr id="3" name="图片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68700" y="4162425"/>
            <a:ext cx="55245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872620"/>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bg>
      <p:bgPr>
        <a:gradFill rotWithShape="1">
          <a:gsLst>
            <a:gs pos="0">
              <a:srgbClr val="FFFFFF"/>
            </a:gs>
            <a:gs pos="38000">
              <a:srgbClr val="FFFFFF"/>
            </a:gs>
            <a:gs pos="100000">
              <a:srgbClr val="F2F2F2"/>
            </a:gs>
          </a:gsLst>
          <a:lin ang="18900000" scaled="1"/>
        </a:gradFill>
        <a:effectLst/>
      </p:bgPr>
    </p:bg>
    <p:spTree>
      <p:nvGrpSpPr>
        <p:cNvPr id="1" name=""/>
        <p:cNvGrpSpPr/>
        <p:nvPr/>
      </p:nvGrpSpPr>
      <p:grpSpPr>
        <a:xfrm>
          <a:off x="0" y="0"/>
          <a:ext cx="0" cy="0"/>
          <a:chOff x="0" y="0"/>
          <a:chExt cx="0" cy="0"/>
        </a:xfrm>
      </p:grpSpPr>
      <p:sp>
        <p:nvSpPr>
          <p:cNvPr id="4" name="圆角矩形 3"/>
          <p:cNvSpPr/>
          <p:nvPr userDrawn="1"/>
        </p:nvSpPr>
        <p:spPr>
          <a:xfrm>
            <a:off x="423863" y="598488"/>
            <a:ext cx="9772650" cy="995362"/>
          </a:xfrm>
          <a:prstGeom prst="roundRect">
            <a:avLst/>
          </a:prstGeom>
          <a:solidFill>
            <a:srgbClr val="00436D">
              <a:alpha val="50000"/>
            </a:srgbClr>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2" tIns="45712" rIns="91422" bIns="45712" anchor="ctr"/>
          <a:lstStyle/>
          <a:p>
            <a:pPr>
              <a:defRPr/>
            </a:pPr>
            <a:endParaRPr kumimoji="1" lang="zh-CN" altLang="en-US" sz="4000" dirty="0">
              <a:solidFill>
                <a:srgbClr val="00436D"/>
              </a:solidFill>
              <a:latin typeface="微软雅黑"/>
              <a:ea typeface="微软雅黑"/>
              <a:cs typeface="微软雅黑"/>
            </a:endParaRPr>
          </a:p>
        </p:txBody>
      </p:sp>
      <p:sp>
        <p:nvSpPr>
          <p:cNvPr id="5" name="标题 1"/>
          <p:cNvSpPr>
            <a:spLocks noGrp="1"/>
          </p:cNvSpPr>
          <p:nvPr>
            <p:ph type="title"/>
          </p:nvPr>
        </p:nvSpPr>
        <p:spPr>
          <a:xfrm>
            <a:off x="572607" y="641106"/>
            <a:ext cx="10972800" cy="937006"/>
          </a:xfrm>
          <a:prstGeom prst="rect">
            <a:avLst/>
          </a:prstGeom>
        </p:spPr>
        <p:txBody>
          <a:bodyPr/>
          <a:lstStyle>
            <a:lvl1pPr>
              <a:defRPr sz="4000">
                <a:solidFill>
                  <a:srgbClr val="00436D"/>
                </a:solidFill>
                <a:latin typeface="微软雅黑"/>
                <a:ea typeface="微软雅黑"/>
                <a:cs typeface="微软雅黑"/>
              </a:defRPr>
            </a:lvl1pPr>
          </a:lstStyle>
          <a:p>
            <a:r>
              <a:rPr lang="zh-CN" altLang="en-US"/>
              <a:t>单击此处编辑母版标题样式</a:t>
            </a:r>
          </a:p>
        </p:txBody>
      </p:sp>
    </p:spTree>
    <p:extLst>
      <p:ext uri="{BB962C8B-B14F-4D97-AF65-F5344CB8AC3E}">
        <p14:creationId xmlns:p14="http://schemas.microsoft.com/office/powerpoint/2010/main" val="4159426736"/>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130792"/>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313025"/>
      </p:ext>
    </p:extLst>
  </p:cSld>
  <p:clrMapOvr>
    <a:masterClrMapping/>
  </p:clrMapOvr>
  <mc:AlternateContent xmlns:mc="http://schemas.openxmlformats.org/markup-compatibility/2006" xmlns:p14="http://schemas.microsoft.com/office/powerpoint/2010/main">
    <mc:Choice Requires="p14">
      <p:transition spd="slow" p14:dur="1750" advClick="0" advTm="2000">
        <p14:gallery dir="l"/>
      </p:transition>
    </mc:Choice>
    <mc:Fallback xmlns="">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2"/>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10" indent="0" algn="ctr">
              <a:buNone/>
              <a:defRPr>
                <a:solidFill>
                  <a:schemeClr val="tx1">
                    <a:tint val="75000"/>
                  </a:schemeClr>
                </a:solidFill>
              </a:defRPr>
            </a:lvl2pPr>
            <a:lvl3pPr marL="914216" indent="0" algn="ctr">
              <a:buNone/>
              <a:defRPr>
                <a:solidFill>
                  <a:schemeClr val="tx1">
                    <a:tint val="75000"/>
                  </a:schemeClr>
                </a:solidFill>
              </a:defRPr>
            </a:lvl3pPr>
            <a:lvl4pPr marL="1371325" indent="0" algn="ctr">
              <a:buNone/>
              <a:defRPr>
                <a:solidFill>
                  <a:schemeClr val="tx1">
                    <a:tint val="75000"/>
                  </a:schemeClr>
                </a:solidFill>
              </a:defRPr>
            </a:lvl4pPr>
            <a:lvl5pPr marL="1828435" indent="0" algn="ctr">
              <a:buNone/>
              <a:defRPr>
                <a:solidFill>
                  <a:schemeClr val="tx1">
                    <a:tint val="75000"/>
                  </a:schemeClr>
                </a:solidFill>
              </a:defRPr>
            </a:lvl5pPr>
            <a:lvl6pPr marL="2285543" indent="0" algn="ctr">
              <a:buNone/>
              <a:defRPr>
                <a:solidFill>
                  <a:schemeClr val="tx1">
                    <a:tint val="75000"/>
                  </a:schemeClr>
                </a:solidFill>
              </a:defRPr>
            </a:lvl6pPr>
            <a:lvl7pPr marL="2742652" indent="0" algn="ctr">
              <a:buNone/>
              <a:defRPr>
                <a:solidFill>
                  <a:schemeClr val="tx1">
                    <a:tint val="75000"/>
                  </a:schemeClr>
                </a:solidFill>
              </a:defRPr>
            </a:lvl7pPr>
            <a:lvl8pPr marL="3199759" indent="0" algn="ctr">
              <a:buNone/>
              <a:defRPr>
                <a:solidFill>
                  <a:schemeClr val="tx1">
                    <a:tint val="75000"/>
                  </a:schemeClr>
                </a:solidFill>
              </a:defRPr>
            </a:lvl8pPr>
            <a:lvl9pPr marL="365686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幻灯片编号占位符 5"/>
          <p:cNvSpPr>
            <a:spLocks noGrp="1"/>
          </p:cNvSpPr>
          <p:nvPr>
            <p:ph type="sldNum" sz="quarter" idx="12"/>
          </p:nvPr>
        </p:nvSpPr>
        <p:spPr/>
        <p:txBody>
          <a:bodyPr/>
          <a:lstStyle>
            <a:lvl1pPr>
              <a:defRPr/>
            </a:lvl1pPr>
          </a:lstStyle>
          <a:p>
            <a:fld id="{8A2C239A-D8C1-4B5D-82E0-2A6B02031552}" type="slidenum">
              <a:rPr lang="zh-CN" altLang="en-US"/>
              <a:pPr/>
              <a:t>‹#›</a:t>
            </a:fld>
            <a:endParaRPr lang="zh-CN" altLang="en-US"/>
          </a:p>
        </p:txBody>
      </p:sp>
    </p:spTree>
    <p:extLst>
      <p:ext uri="{BB962C8B-B14F-4D97-AF65-F5344CB8AC3E}">
        <p14:creationId xmlns:p14="http://schemas.microsoft.com/office/powerpoint/2010/main" val="1662922012"/>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幻灯片编号占位符 1"/>
          <p:cNvSpPr>
            <a:spLocks noGrp="1"/>
          </p:cNvSpPr>
          <p:nvPr>
            <p:ph type="sldNum" sz="quarter" idx="4"/>
          </p:nvPr>
        </p:nvSpPr>
        <p:spPr>
          <a:xfrm>
            <a:off x="8737600" y="6356350"/>
            <a:ext cx="2844800" cy="365125"/>
          </a:xfrm>
          <a:prstGeom prst="rect">
            <a:avLst/>
          </a:prstGeom>
        </p:spPr>
        <p:txBody>
          <a:bodyPr vert="horz" wrap="square" lIns="91422" tIns="45712" rIns="91422" bIns="45712" numCol="1" anchor="ctr" anchorCtr="0" compatLnSpc="1">
            <a:prstTxWarp prst="textNoShape">
              <a:avLst/>
            </a:prstTxWarp>
          </a:bodyPr>
          <a:lstStyle>
            <a:lvl1pPr algn="r">
              <a:defRPr kumimoji="1" sz="1200">
                <a:solidFill>
                  <a:srgbClr val="898989"/>
                </a:solidFill>
              </a:defRPr>
            </a:lvl1pPr>
          </a:lstStyle>
          <a:p>
            <a:fld id="{9B4CFAD7-CFB1-463D-8C08-CCA7A18B0F63}" type="slidenum">
              <a:rPr lang="zh-CN" altLang="en-US"/>
              <a:pPr/>
              <a:t>‹#›</a:t>
            </a:fld>
            <a:endParaRPr lang="zh-CN" altLang="en-US"/>
          </a:p>
        </p:txBody>
      </p:sp>
      <p:sp>
        <p:nvSpPr>
          <p:cNvPr id="3" name="页脚占位符 2"/>
          <p:cNvSpPr>
            <a:spLocks noGrp="1"/>
          </p:cNvSpPr>
          <p:nvPr>
            <p:ph type="ftr" sz="quarter" idx="3"/>
          </p:nvPr>
        </p:nvSpPr>
        <p:spPr>
          <a:xfrm>
            <a:off x="4165600" y="6356350"/>
            <a:ext cx="3860800" cy="365125"/>
          </a:xfrm>
          <a:prstGeom prst="rect">
            <a:avLst/>
          </a:prstGeom>
        </p:spPr>
        <p:txBody>
          <a:bodyPr vert="horz" lIns="91422" tIns="45712" rIns="91422" bIns="45712" rtlCol="0" anchor="ctr"/>
          <a:lstStyle>
            <a:lvl1pPr algn="ctr" eaLnBrk="0" hangingPunct="0">
              <a:defRPr kumimoji="1" sz="1200">
                <a:solidFill>
                  <a:schemeClr val="tx1">
                    <a:tint val="75000"/>
                  </a:schemeClr>
                </a:solidFill>
                <a:latin typeface="Calibri" charset="0"/>
                <a:ea typeface="宋体" charset="0"/>
                <a:cs typeface="宋体" charset="0"/>
              </a:defRPr>
            </a:lvl1pPr>
          </a:lstStyle>
          <a:p>
            <a:pPr>
              <a:defRPr/>
            </a:pP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22" tIns="45712" rIns="91422" bIns="45712" rtlCol="0" anchor="ctr"/>
          <a:lstStyle>
            <a:lvl1pPr algn="l" eaLnBrk="0" hangingPunct="0">
              <a:defRPr kumimoji="1" sz="1200">
                <a:solidFill>
                  <a:schemeClr val="tx1">
                    <a:tint val="75000"/>
                  </a:schemeClr>
                </a:solidFill>
                <a:latin typeface="Calibri" charset="0"/>
                <a:ea typeface="宋体" charset="0"/>
                <a:cs typeface="宋体" charset="0"/>
              </a:defRPr>
            </a:lvl1pPr>
          </a:lstStyle>
          <a:p>
            <a:pPr>
              <a:defRPr/>
            </a:pPr>
            <a:endParaRPr lang="zh-CN" altLang="en-US"/>
          </a:p>
        </p:txBody>
      </p:sp>
      <p:sp>
        <p:nvSpPr>
          <p:cNvPr id="1029" name="标题占位符 4"/>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7" r:id="rId8"/>
  </p:sldLayoutIdLst>
  <p:transition>
    <p:cut/>
  </p:transition>
  <p:hf hd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宋体" charset="0"/>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charset="0"/>
        </a:defRPr>
      </a:lvl5pPr>
      <a:lvl6pPr marL="45711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216"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325"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435"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013" indent="-227013"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宋体" charset="0"/>
        </a:defRPr>
      </a:lvl1pPr>
      <a:lvl2pPr marL="684213" indent="-227013"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1413" indent="-227013" algn="l" rtl="0" eaLnBrk="0" fontAlgn="base" hangingPunct="0">
        <a:lnSpc>
          <a:spcPct val="90000"/>
        </a:lnSpc>
        <a:spcBef>
          <a:spcPts val="500"/>
        </a:spcBef>
        <a:spcAft>
          <a:spcPct val="0"/>
        </a:spcAft>
        <a:buFont typeface="Arial" panose="020B0604020202020204" pitchFamily="34" charset="0"/>
        <a:buChar char="•"/>
        <a:defRPr kumimoji="1" sz="2100" kern="1200">
          <a:solidFill>
            <a:schemeClr val="tx1"/>
          </a:solidFill>
          <a:latin typeface="+mn-lt"/>
          <a:ea typeface="+mn-ea"/>
          <a:cs typeface="+mn-cs"/>
        </a:defRPr>
      </a:lvl3pPr>
      <a:lvl4pPr marL="1598613" indent="-227013"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5813" indent="-227013"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097"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7"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6" rtl="0" eaLnBrk="1" latinLnBrk="0" hangingPunct="1">
        <a:defRPr sz="1800" kern="1200">
          <a:solidFill>
            <a:schemeClr val="tx1"/>
          </a:solidFill>
          <a:latin typeface="+mn-lt"/>
          <a:ea typeface="+mn-ea"/>
          <a:cs typeface="+mn-cs"/>
        </a:defRPr>
      </a:lvl1pPr>
      <a:lvl2pPr marL="457110" algn="l" defTabSz="914216" rtl="0" eaLnBrk="1" latinLnBrk="0" hangingPunct="1">
        <a:defRPr sz="1800" kern="1200">
          <a:solidFill>
            <a:schemeClr val="tx1"/>
          </a:solidFill>
          <a:latin typeface="+mn-lt"/>
          <a:ea typeface="+mn-ea"/>
          <a:cs typeface="+mn-cs"/>
        </a:defRPr>
      </a:lvl2pPr>
      <a:lvl3pPr marL="914216" algn="l" defTabSz="914216" rtl="0" eaLnBrk="1" latinLnBrk="0" hangingPunct="1">
        <a:defRPr sz="1800" kern="1200">
          <a:solidFill>
            <a:schemeClr val="tx1"/>
          </a:solidFill>
          <a:latin typeface="+mn-lt"/>
          <a:ea typeface="+mn-ea"/>
          <a:cs typeface="+mn-cs"/>
        </a:defRPr>
      </a:lvl3pPr>
      <a:lvl4pPr marL="1371325" algn="l" defTabSz="914216" rtl="0" eaLnBrk="1" latinLnBrk="0" hangingPunct="1">
        <a:defRPr sz="1800" kern="1200">
          <a:solidFill>
            <a:schemeClr val="tx1"/>
          </a:solidFill>
          <a:latin typeface="+mn-lt"/>
          <a:ea typeface="+mn-ea"/>
          <a:cs typeface="+mn-cs"/>
        </a:defRPr>
      </a:lvl4pPr>
      <a:lvl5pPr marL="1828435" algn="l" defTabSz="914216" rtl="0" eaLnBrk="1" latinLnBrk="0" hangingPunct="1">
        <a:defRPr sz="1800" kern="1200">
          <a:solidFill>
            <a:schemeClr val="tx1"/>
          </a:solidFill>
          <a:latin typeface="+mn-lt"/>
          <a:ea typeface="+mn-ea"/>
          <a:cs typeface="+mn-cs"/>
        </a:defRPr>
      </a:lvl5pPr>
      <a:lvl6pPr marL="2285543" algn="l" defTabSz="914216" rtl="0" eaLnBrk="1" latinLnBrk="0" hangingPunct="1">
        <a:defRPr sz="1800" kern="1200">
          <a:solidFill>
            <a:schemeClr val="tx1"/>
          </a:solidFill>
          <a:latin typeface="+mn-lt"/>
          <a:ea typeface="+mn-ea"/>
          <a:cs typeface="+mn-cs"/>
        </a:defRPr>
      </a:lvl6pPr>
      <a:lvl7pPr marL="2742652" algn="l" defTabSz="914216" rtl="0" eaLnBrk="1" latinLnBrk="0" hangingPunct="1">
        <a:defRPr sz="1800" kern="1200">
          <a:solidFill>
            <a:schemeClr val="tx1"/>
          </a:solidFill>
          <a:latin typeface="+mn-lt"/>
          <a:ea typeface="+mn-ea"/>
          <a:cs typeface="+mn-cs"/>
        </a:defRPr>
      </a:lvl7pPr>
      <a:lvl8pPr marL="3199759" algn="l" defTabSz="914216" rtl="0" eaLnBrk="1" latinLnBrk="0" hangingPunct="1">
        <a:defRPr sz="1800" kern="1200">
          <a:solidFill>
            <a:schemeClr val="tx1"/>
          </a:solidFill>
          <a:latin typeface="+mn-lt"/>
          <a:ea typeface="+mn-ea"/>
          <a:cs typeface="+mn-cs"/>
        </a:defRPr>
      </a:lvl8pPr>
      <a:lvl9pPr marL="3656869" algn="l" defTabSz="91421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22" tIns="45712" rIns="91422" bIns="45712" rtlCol="0" anchor="ctr"/>
          <a:lstStyle>
            <a:lvl1pPr algn="l" eaLnBrk="0" hangingPunct="0">
              <a:defRPr kumimoji="1" sz="1200">
                <a:solidFill>
                  <a:schemeClr val="tx1">
                    <a:tint val="75000"/>
                  </a:schemeClr>
                </a:solidFill>
                <a:latin typeface="Calibri" charset="0"/>
                <a:ea typeface="宋体" charset="0"/>
                <a:cs typeface="宋体" charset="0"/>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22" tIns="45712" rIns="91422" bIns="45712" rtlCol="0" anchor="ctr"/>
          <a:lstStyle>
            <a:lvl1pPr algn="ctr" eaLnBrk="0" hangingPunct="0">
              <a:defRPr kumimoji="1" sz="1200">
                <a:solidFill>
                  <a:schemeClr val="tx1">
                    <a:tint val="75000"/>
                  </a:schemeClr>
                </a:solidFill>
                <a:latin typeface="Calibri" charset="0"/>
                <a:ea typeface="宋体" charset="0"/>
                <a:cs typeface="宋体" charset="0"/>
              </a:defRPr>
            </a:lvl1pPr>
          </a:lstStyle>
          <a:p>
            <a:pPr>
              <a:defRPr/>
            </a:pPr>
            <a:endParaRPr lang="zh-CN" altLang="en-US"/>
          </a:p>
        </p:txBody>
      </p:sp>
      <p:sp>
        <p:nvSpPr>
          <p:cNvPr id="6" name="幻灯片编号占位符 5"/>
          <p:cNvSpPr>
            <a:spLocks noGrp="1"/>
          </p:cNvSpPr>
          <p:nvPr>
            <p:ph type="sldNum" sz="quarter" idx="4"/>
          </p:nvPr>
        </p:nvSpPr>
        <p:spPr>
          <a:xfrm>
            <a:off x="8737600" y="6356350"/>
            <a:ext cx="2844800" cy="365125"/>
          </a:xfrm>
          <a:prstGeom prst="rect">
            <a:avLst/>
          </a:prstGeom>
        </p:spPr>
        <p:txBody>
          <a:bodyPr vert="horz" wrap="square" lIns="91422" tIns="45712" rIns="91422" bIns="45712" numCol="1" anchor="ctr" anchorCtr="0" compatLnSpc="1">
            <a:prstTxWarp prst="textNoShape">
              <a:avLst/>
            </a:prstTxWarp>
          </a:bodyPr>
          <a:lstStyle>
            <a:lvl1pPr algn="r">
              <a:defRPr kumimoji="1" sz="1200">
                <a:solidFill>
                  <a:srgbClr val="898989"/>
                </a:solidFill>
              </a:defRPr>
            </a:lvl1pPr>
          </a:lstStyle>
          <a:p>
            <a:fld id="{36395274-507E-4B47-8794-3FC44C80288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Lst>
  <p:transition>
    <p:cut/>
  </p:transition>
  <p:hf hdr="0" dt="0"/>
  <p:txStyles>
    <p:titleStyle>
      <a:lvl1pPr algn="ctr" defTabSz="455613" rtl="0" eaLnBrk="0" fontAlgn="base" hangingPunct="0">
        <a:spcBef>
          <a:spcPct val="0"/>
        </a:spcBef>
        <a:spcAft>
          <a:spcPct val="0"/>
        </a:spcAft>
        <a:defRPr kumimoji="1" sz="4400" kern="1200">
          <a:solidFill>
            <a:schemeClr val="tx1"/>
          </a:solidFill>
          <a:latin typeface="+mj-lt"/>
          <a:ea typeface="+mj-ea"/>
          <a:cs typeface="宋体" charset="0"/>
        </a:defRPr>
      </a:lvl1pPr>
      <a:lvl2pPr algn="ctr" defTabSz="455613" rtl="0" eaLnBrk="0" fontAlgn="base" hangingPunct="0">
        <a:spcBef>
          <a:spcPct val="0"/>
        </a:spcBef>
        <a:spcAft>
          <a:spcPct val="0"/>
        </a:spcAft>
        <a:defRPr kumimoji="1" sz="4400">
          <a:solidFill>
            <a:schemeClr val="tx1"/>
          </a:solidFill>
          <a:latin typeface="Calibri" charset="0"/>
          <a:ea typeface="宋体" charset="0"/>
          <a:cs typeface="宋体" charset="0"/>
        </a:defRPr>
      </a:lvl2pPr>
      <a:lvl3pPr algn="ctr" defTabSz="455613" rtl="0" eaLnBrk="0" fontAlgn="base" hangingPunct="0">
        <a:spcBef>
          <a:spcPct val="0"/>
        </a:spcBef>
        <a:spcAft>
          <a:spcPct val="0"/>
        </a:spcAft>
        <a:defRPr kumimoji="1" sz="4400">
          <a:solidFill>
            <a:schemeClr val="tx1"/>
          </a:solidFill>
          <a:latin typeface="Calibri" charset="0"/>
          <a:ea typeface="宋体" charset="0"/>
          <a:cs typeface="宋体" charset="0"/>
        </a:defRPr>
      </a:lvl3pPr>
      <a:lvl4pPr algn="ctr" defTabSz="455613" rtl="0" eaLnBrk="0" fontAlgn="base" hangingPunct="0">
        <a:spcBef>
          <a:spcPct val="0"/>
        </a:spcBef>
        <a:spcAft>
          <a:spcPct val="0"/>
        </a:spcAft>
        <a:defRPr kumimoji="1" sz="4400">
          <a:solidFill>
            <a:schemeClr val="tx1"/>
          </a:solidFill>
          <a:latin typeface="Calibri" charset="0"/>
          <a:ea typeface="宋体" charset="0"/>
          <a:cs typeface="宋体" charset="0"/>
        </a:defRPr>
      </a:lvl4pPr>
      <a:lvl5pPr algn="ctr" defTabSz="455613" rtl="0" eaLnBrk="0" fontAlgn="base" hangingPunct="0">
        <a:spcBef>
          <a:spcPct val="0"/>
        </a:spcBef>
        <a:spcAft>
          <a:spcPct val="0"/>
        </a:spcAft>
        <a:defRPr kumimoji="1" sz="4400">
          <a:solidFill>
            <a:schemeClr val="tx1"/>
          </a:solidFill>
          <a:latin typeface="Calibri" charset="0"/>
          <a:ea typeface="宋体" charset="0"/>
          <a:cs typeface="宋体" charset="0"/>
        </a:defRPr>
      </a:lvl5pPr>
      <a:lvl6pPr marL="457110" algn="ctr" defTabSz="457110" rtl="0" fontAlgn="base">
        <a:spcBef>
          <a:spcPct val="0"/>
        </a:spcBef>
        <a:spcAft>
          <a:spcPct val="0"/>
        </a:spcAft>
        <a:defRPr kumimoji="1" sz="4400">
          <a:solidFill>
            <a:schemeClr val="tx1"/>
          </a:solidFill>
          <a:latin typeface="Calibri" charset="0"/>
          <a:ea typeface="宋体" charset="0"/>
          <a:cs typeface="宋体" charset="0"/>
        </a:defRPr>
      </a:lvl6pPr>
      <a:lvl7pPr marL="914216" algn="ctr" defTabSz="457110" rtl="0" fontAlgn="base">
        <a:spcBef>
          <a:spcPct val="0"/>
        </a:spcBef>
        <a:spcAft>
          <a:spcPct val="0"/>
        </a:spcAft>
        <a:defRPr kumimoji="1" sz="4400">
          <a:solidFill>
            <a:schemeClr val="tx1"/>
          </a:solidFill>
          <a:latin typeface="Calibri" charset="0"/>
          <a:ea typeface="宋体" charset="0"/>
          <a:cs typeface="宋体" charset="0"/>
        </a:defRPr>
      </a:lvl7pPr>
      <a:lvl8pPr marL="1371325" algn="ctr" defTabSz="457110" rtl="0" fontAlgn="base">
        <a:spcBef>
          <a:spcPct val="0"/>
        </a:spcBef>
        <a:spcAft>
          <a:spcPct val="0"/>
        </a:spcAft>
        <a:defRPr kumimoji="1" sz="4400">
          <a:solidFill>
            <a:schemeClr val="tx1"/>
          </a:solidFill>
          <a:latin typeface="Calibri" charset="0"/>
          <a:ea typeface="宋体" charset="0"/>
          <a:cs typeface="宋体" charset="0"/>
        </a:defRPr>
      </a:lvl8pPr>
      <a:lvl9pPr marL="1828435" algn="ctr" defTabSz="457110" rtl="0" fontAlgn="base">
        <a:spcBef>
          <a:spcPct val="0"/>
        </a:spcBef>
        <a:spcAft>
          <a:spcPct val="0"/>
        </a:spcAft>
        <a:defRPr kumimoji="1" sz="4400">
          <a:solidFill>
            <a:schemeClr val="tx1"/>
          </a:solidFill>
          <a:latin typeface="Calibri" charset="0"/>
          <a:ea typeface="宋体" charset="0"/>
          <a:cs typeface="宋体" charset="0"/>
        </a:defRPr>
      </a:lvl9pPr>
    </p:titleStyle>
    <p:bodyStyle>
      <a:lvl1pPr marL="341313" indent="-341313" algn="l" defTabSz="455613"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charset="0"/>
        </a:defRPr>
      </a:lvl1pPr>
      <a:lvl2pPr marL="741363" indent="-284163" algn="l" defTabSz="455613"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mn-cs"/>
        </a:defRPr>
      </a:lvl5pPr>
      <a:lvl6pPr marL="2514097" indent="-228555" algn="l" defTabSz="457110" rtl="0" eaLnBrk="1" latinLnBrk="0" hangingPunct="1">
        <a:spcBef>
          <a:spcPct val="20000"/>
        </a:spcBef>
        <a:buFont typeface="Arial"/>
        <a:buChar char="•"/>
        <a:defRPr sz="2100" kern="1200">
          <a:solidFill>
            <a:schemeClr val="tx1"/>
          </a:solidFill>
          <a:latin typeface="+mn-lt"/>
          <a:ea typeface="+mn-ea"/>
          <a:cs typeface="+mn-cs"/>
        </a:defRPr>
      </a:lvl6pPr>
      <a:lvl7pPr marL="2971207" indent="-228555" algn="l" defTabSz="457110" rtl="0" eaLnBrk="1" latinLnBrk="0" hangingPunct="1">
        <a:spcBef>
          <a:spcPct val="20000"/>
        </a:spcBef>
        <a:buFont typeface="Arial"/>
        <a:buChar char="•"/>
        <a:defRPr sz="2100" kern="1200">
          <a:solidFill>
            <a:schemeClr val="tx1"/>
          </a:solidFill>
          <a:latin typeface="+mn-lt"/>
          <a:ea typeface="+mn-ea"/>
          <a:cs typeface="+mn-cs"/>
        </a:defRPr>
      </a:lvl7pPr>
      <a:lvl8pPr marL="3428314" indent="-228555" algn="l" defTabSz="457110" rtl="0" eaLnBrk="1" latinLnBrk="0" hangingPunct="1">
        <a:spcBef>
          <a:spcPct val="20000"/>
        </a:spcBef>
        <a:buFont typeface="Arial"/>
        <a:buChar char="•"/>
        <a:defRPr sz="2100" kern="1200">
          <a:solidFill>
            <a:schemeClr val="tx1"/>
          </a:solidFill>
          <a:latin typeface="+mn-lt"/>
          <a:ea typeface="+mn-ea"/>
          <a:cs typeface="+mn-cs"/>
        </a:defRPr>
      </a:lvl8pPr>
      <a:lvl9pPr marL="3885423" indent="-228555" algn="l" defTabSz="45711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zh-CN"/>
      </a:defPPr>
      <a:lvl1pPr marL="0" algn="l" defTabSz="457110" rtl="0" eaLnBrk="1" latinLnBrk="0" hangingPunct="1">
        <a:defRPr sz="1800" kern="1200">
          <a:solidFill>
            <a:schemeClr val="tx1"/>
          </a:solidFill>
          <a:latin typeface="+mn-lt"/>
          <a:ea typeface="+mn-ea"/>
          <a:cs typeface="+mn-cs"/>
        </a:defRPr>
      </a:lvl1pPr>
      <a:lvl2pPr marL="457110" algn="l" defTabSz="457110" rtl="0" eaLnBrk="1" latinLnBrk="0" hangingPunct="1">
        <a:defRPr sz="1800" kern="1200">
          <a:solidFill>
            <a:schemeClr val="tx1"/>
          </a:solidFill>
          <a:latin typeface="+mn-lt"/>
          <a:ea typeface="+mn-ea"/>
          <a:cs typeface="+mn-cs"/>
        </a:defRPr>
      </a:lvl2pPr>
      <a:lvl3pPr marL="914216" algn="l" defTabSz="457110" rtl="0" eaLnBrk="1" latinLnBrk="0" hangingPunct="1">
        <a:defRPr sz="1800" kern="1200">
          <a:solidFill>
            <a:schemeClr val="tx1"/>
          </a:solidFill>
          <a:latin typeface="+mn-lt"/>
          <a:ea typeface="+mn-ea"/>
          <a:cs typeface="+mn-cs"/>
        </a:defRPr>
      </a:lvl3pPr>
      <a:lvl4pPr marL="1371325" algn="l" defTabSz="457110" rtl="0" eaLnBrk="1" latinLnBrk="0" hangingPunct="1">
        <a:defRPr sz="1800" kern="1200">
          <a:solidFill>
            <a:schemeClr val="tx1"/>
          </a:solidFill>
          <a:latin typeface="+mn-lt"/>
          <a:ea typeface="+mn-ea"/>
          <a:cs typeface="+mn-cs"/>
        </a:defRPr>
      </a:lvl4pPr>
      <a:lvl5pPr marL="1828435" algn="l" defTabSz="457110" rtl="0" eaLnBrk="1" latinLnBrk="0" hangingPunct="1">
        <a:defRPr sz="1800" kern="1200">
          <a:solidFill>
            <a:schemeClr val="tx1"/>
          </a:solidFill>
          <a:latin typeface="+mn-lt"/>
          <a:ea typeface="+mn-ea"/>
          <a:cs typeface="+mn-cs"/>
        </a:defRPr>
      </a:lvl5pPr>
      <a:lvl6pPr marL="2285543" algn="l" defTabSz="457110" rtl="0" eaLnBrk="1" latinLnBrk="0" hangingPunct="1">
        <a:defRPr sz="1800" kern="1200">
          <a:solidFill>
            <a:schemeClr val="tx1"/>
          </a:solidFill>
          <a:latin typeface="+mn-lt"/>
          <a:ea typeface="+mn-ea"/>
          <a:cs typeface="+mn-cs"/>
        </a:defRPr>
      </a:lvl6pPr>
      <a:lvl7pPr marL="2742652" algn="l" defTabSz="457110" rtl="0" eaLnBrk="1" latinLnBrk="0" hangingPunct="1">
        <a:defRPr sz="1800" kern="1200">
          <a:solidFill>
            <a:schemeClr val="tx1"/>
          </a:solidFill>
          <a:latin typeface="+mn-lt"/>
          <a:ea typeface="+mn-ea"/>
          <a:cs typeface="+mn-cs"/>
        </a:defRPr>
      </a:lvl7pPr>
      <a:lvl8pPr marL="3199759" algn="l" defTabSz="457110" rtl="0" eaLnBrk="1" latinLnBrk="0" hangingPunct="1">
        <a:defRPr sz="1800" kern="1200">
          <a:solidFill>
            <a:schemeClr val="tx1"/>
          </a:solidFill>
          <a:latin typeface="+mn-lt"/>
          <a:ea typeface="+mn-ea"/>
          <a:cs typeface="+mn-cs"/>
        </a:defRPr>
      </a:lvl8pPr>
      <a:lvl9pPr marL="3656869" algn="l" defTabSz="45711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34" r:id="rId6"/>
  </p:sldLayoutIdLst>
  <p:transition>
    <p:cut/>
  </p:transition>
  <p:hf hd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宋体" charset="0"/>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charset="0"/>
        </a:defRPr>
      </a:lvl5pPr>
      <a:lvl6pPr marL="45711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216"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325"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435"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7013" indent="-227013"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宋体" charset="0"/>
        </a:defRPr>
      </a:lvl1pPr>
      <a:lvl2pPr marL="684213" indent="-227013"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1413" indent="-227013" algn="l" rtl="0" eaLnBrk="0" fontAlgn="base" hangingPunct="0">
        <a:lnSpc>
          <a:spcPct val="90000"/>
        </a:lnSpc>
        <a:spcBef>
          <a:spcPts val="500"/>
        </a:spcBef>
        <a:spcAft>
          <a:spcPct val="0"/>
        </a:spcAft>
        <a:buFont typeface="Arial" panose="020B0604020202020204" pitchFamily="34" charset="0"/>
        <a:buChar char="•"/>
        <a:defRPr kumimoji="1" sz="2100" kern="1200">
          <a:solidFill>
            <a:schemeClr val="tx1"/>
          </a:solidFill>
          <a:latin typeface="+mn-lt"/>
          <a:ea typeface="+mn-ea"/>
          <a:cs typeface="+mn-cs"/>
        </a:defRPr>
      </a:lvl3pPr>
      <a:lvl4pPr marL="1598613" indent="-227013"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5813" indent="-227013"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097"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7"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6" rtl="0" eaLnBrk="1" latinLnBrk="0" hangingPunct="1">
        <a:defRPr sz="1800" kern="1200">
          <a:solidFill>
            <a:schemeClr val="tx1"/>
          </a:solidFill>
          <a:latin typeface="+mn-lt"/>
          <a:ea typeface="+mn-ea"/>
          <a:cs typeface="+mn-cs"/>
        </a:defRPr>
      </a:lvl1pPr>
      <a:lvl2pPr marL="457110" algn="l" defTabSz="914216" rtl="0" eaLnBrk="1" latinLnBrk="0" hangingPunct="1">
        <a:defRPr sz="1800" kern="1200">
          <a:solidFill>
            <a:schemeClr val="tx1"/>
          </a:solidFill>
          <a:latin typeface="+mn-lt"/>
          <a:ea typeface="+mn-ea"/>
          <a:cs typeface="+mn-cs"/>
        </a:defRPr>
      </a:lvl2pPr>
      <a:lvl3pPr marL="914216" algn="l" defTabSz="914216" rtl="0" eaLnBrk="1" latinLnBrk="0" hangingPunct="1">
        <a:defRPr sz="1800" kern="1200">
          <a:solidFill>
            <a:schemeClr val="tx1"/>
          </a:solidFill>
          <a:latin typeface="+mn-lt"/>
          <a:ea typeface="+mn-ea"/>
          <a:cs typeface="+mn-cs"/>
        </a:defRPr>
      </a:lvl3pPr>
      <a:lvl4pPr marL="1371325" algn="l" defTabSz="914216" rtl="0" eaLnBrk="1" latinLnBrk="0" hangingPunct="1">
        <a:defRPr sz="1800" kern="1200">
          <a:solidFill>
            <a:schemeClr val="tx1"/>
          </a:solidFill>
          <a:latin typeface="+mn-lt"/>
          <a:ea typeface="+mn-ea"/>
          <a:cs typeface="+mn-cs"/>
        </a:defRPr>
      </a:lvl4pPr>
      <a:lvl5pPr marL="1828435" algn="l" defTabSz="914216" rtl="0" eaLnBrk="1" latinLnBrk="0" hangingPunct="1">
        <a:defRPr sz="1800" kern="1200">
          <a:solidFill>
            <a:schemeClr val="tx1"/>
          </a:solidFill>
          <a:latin typeface="+mn-lt"/>
          <a:ea typeface="+mn-ea"/>
          <a:cs typeface="+mn-cs"/>
        </a:defRPr>
      </a:lvl5pPr>
      <a:lvl6pPr marL="2285543" algn="l" defTabSz="914216" rtl="0" eaLnBrk="1" latinLnBrk="0" hangingPunct="1">
        <a:defRPr sz="1800" kern="1200">
          <a:solidFill>
            <a:schemeClr val="tx1"/>
          </a:solidFill>
          <a:latin typeface="+mn-lt"/>
          <a:ea typeface="+mn-ea"/>
          <a:cs typeface="+mn-cs"/>
        </a:defRPr>
      </a:lvl6pPr>
      <a:lvl7pPr marL="2742652" algn="l" defTabSz="914216" rtl="0" eaLnBrk="1" latinLnBrk="0" hangingPunct="1">
        <a:defRPr sz="1800" kern="1200">
          <a:solidFill>
            <a:schemeClr val="tx1"/>
          </a:solidFill>
          <a:latin typeface="+mn-lt"/>
          <a:ea typeface="+mn-ea"/>
          <a:cs typeface="+mn-cs"/>
        </a:defRPr>
      </a:lvl7pPr>
      <a:lvl8pPr marL="3199759" algn="l" defTabSz="914216" rtl="0" eaLnBrk="1" latinLnBrk="0" hangingPunct="1">
        <a:defRPr sz="1800" kern="1200">
          <a:solidFill>
            <a:schemeClr val="tx1"/>
          </a:solidFill>
          <a:latin typeface="+mn-lt"/>
          <a:ea typeface="+mn-ea"/>
          <a:cs typeface="+mn-cs"/>
        </a:defRPr>
      </a:lvl8pPr>
      <a:lvl9pPr marL="3656869" algn="l" defTabSz="91421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ppt/&#24029;&#20869;&#20449;&#24687;&#23433;&#20840;&#24037;&#20316;&#20132;&#27969;&#20250;%20for%202016&#22478;&#22495;&#32593;-&#25216;&#26415;&#31687;v2%20&#27896;&#24030;&#31449;.pptx" TargetMode="External"/><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2.xml"/><Relationship Id="rId5" Type="http://schemas.openxmlformats.org/officeDocument/2006/relationships/hyperlink" Target="ppt/&#20113;&#32789;&#25945;&#32946;&#26234;&#39046;&#26410;&#26469;_&#27896;&#24030;.pptx" TargetMode="External"/><Relationship Id="rId4" Type="http://schemas.openxmlformats.org/officeDocument/2006/relationships/hyperlink" Target="ppt/&#25945;&#32946;&#27491;&#29256;&#21270;&#65288;&#22235;&#24029;&#27896;&#24030;&#65289;.pptx"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ms.wfmc.edu.cn/help/detail/14" TargetMode="External"/><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ms.wfmc.edu.cn/help/detail/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ppt/&#24029;&#20869;&#20449;&#24687;&#23433;&#20840;&#24037;&#20316;&#20132;&#27969;&#20250;%20for%202016&#22478;&#22495;&#32593;-&#25216;&#26415;&#31687;v2%20&#27896;&#24030;&#31449;.pptx" TargetMode="External"/><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2.xml"/><Relationship Id="rId5" Type="http://schemas.openxmlformats.org/officeDocument/2006/relationships/hyperlink" Target="ppt/&#20113;&#32789;&#25945;&#32946;&#26234;&#39046;&#26410;&#26469;_&#27896;&#24030;.pptx" TargetMode="External"/><Relationship Id="rId4" Type="http://schemas.openxmlformats.org/officeDocument/2006/relationships/hyperlink" Target="ppt/&#25945;&#32946;&#27491;&#29256;&#21270;&#65288;&#22235;&#24029;&#27896;&#24030;&#65289;.pptx"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ppt/2016&#24180;&#36187;&#23572;&#32593;&#32476;&#26377;&#38480;&#20844;&#21496;&#20171;&#32461;.ppt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ppt/&#24029;&#20869;&#20449;&#24687;&#23433;&#20840;&#24037;&#20316;&#20132;&#27969;&#20250;%20for%202016&#22478;&#22495;&#32593;-&#25216;&#26415;&#31687;v2%20&#27896;&#24030;&#31449;.pptx" TargetMode="External"/><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2.xml"/><Relationship Id="rId5" Type="http://schemas.openxmlformats.org/officeDocument/2006/relationships/hyperlink" Target="ppt/&#20113;&#32789;&#25945;&#32946;&#26234;&#39046;&#26410;&#26469;_&#27896;&#24030;.pptx" TargetMode="External"/><Relationship Id="rId4" Type="http://schemas.openxmlformats.org/officeDocument/2006/relationships/hyperlink" Target="ppt/&#25945;&#32946;&#27491;&#29256;&#21270;&#65288;&#22235;&#24029;&#27896;&#24030;&#65289;.pptx"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ppt/2016&#24180;&#36187;&#23572;&#32593;&#32476;&#26377;&#38480;&#20844;&#21496;&#20171;&#32461;.ppt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ppt/2016&#24180;&#36187;&#23572;&#32593;&#32476;&#26377;&#38480;&#20844;&#21496;&#20171;&#32461;.ppt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ppt/2016&#24180;&#36187;&#23572;&#32593;&#32476;&#26377;&#38480;&#20844;&#21496;&#20171;&#32461;.ppt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ppt/&#24029;&#20869;&#20449;&#24687;&#23433;&#20840;&#24037;&#20316;&#20132;&#27969;&#20250;%20for%202016&#22478;&#22495;&#32593;-&#25216;&#26415;&#31687;v2%20&#27896;&#24030;&#31449;.pptx" TargetMode="External"/><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2.xml"/><Relationship Id="rId5" Type="http://schemas.openxmlformats.org/officeDocument/2006/relationships/hyperlink" Target="ppt/&#20113;&#32789;&#25945;&#32946;&#26234;&#39046;&#26410;&#26469;_&#27896;&#24030;.pptx" TargetMode="External"/><Relationship Id="rId4" Type="http://schemas.openxmlformats.org/officeDocument/2006/relationships/hyperlink" Target="ppt/&#25945;&#32946;&#27491;&#29256;&#21270;&#65288;&#22235;&#24029;&#27896;&#24030;&#65289;.pptx"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ppt/2016&#24180;&#36187;&#23572;&#32593;&#32476;&#26377;&#38480;&#20844;&#21496;&#20171;&#32461;.pptx"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ppt/2016&#24180;&#36187;&#23572;&#32593;&#32476;&#26377;&#38480;&#20844;&#21496;&#20171;&#32461;.ppt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0"/>
          <p:cNvSpPr txBox="1">
            <a:spLocks noChangeArrowheads="1"/>
          </p:cNvSpPr>
          <p:nvPr/>
        </p:nvSpPr>
        <p:spPr bwMode="auto">
          <a:xfrm>
            <a:off x="5918200" y="4427538"/>
            <a:ext cx="6273800" cy="584775"/>
          </a:xfrm>
          <a:prstGeom prst="rect">
            <a:avLst/>
          </a:prstGeom>
          <a:noFill/>
          <a:ln w="19050" algn="ctr">
            <a:noFill/>
            <a:prstDash val="sysDot"/>
            <a:miter lim="800000"/>
            <a:headEnd/>
            <a:tailEnd/>
          </a:ln>
        </p:spPr>
        <p:txBody>
          <a:bodyPr>
            <a:spAutoFit/>
          </a:bodyPr>
          <a:lstStyle/>
          <a:p>
            <a:pPr eaLnBrk="1" fontAlgn="auto" hangingPunct="1">
              <a:spcBef>
                <a:spcPct val="50000"/>
              </a:spcBef>
              <a:spcAft>
                <a:spcPts val="0"/>
              </a:spcAft>
              <a:defRPr/>
            </a:pPr>
            <a:r>
              <a:rPr lang="en-US" altLang="zh-CN" sz="3200" dirty="0">
                <a:solidFill>
                  <a:srgbClr val="00436D"/>
                </a:solidFill>
                <a:effectLst>
                  <a:reflection blurRad="6350" stA="55000" endA="300" endPos="45500" dir="5400000" sy="-100000" algn="bl" rotWithShape="0"/>
                </a:effectLst>
                <a:latin typeface="Arial Black" pitchFamily="34" charset="0"/>
                <a:ea typeface="方正综艺简体" pitchFamily="65" charset="-122"/>
                <a:cs typeface="宋体" charset="0"/>
              </a:rPr>
              <a:t> </a:t>
            </a:r>
          </a:p>
        </p:txBody>
      </p:sp>
      <p:sp>
        <p:nvSpPr>
          <p:cNvPr id="6" name="Text Box 20"/>
          <p:cNvSpPr txBox="1">
            <a:spLocks noChangeArrowheads="1"/>
          </p:cNvSpPr>
          <p:nvPr/>
        </p:nvSpPr>
        <p:spPr bwMode="auto">
          <a:xfrm>
            <a:off x="2111375" y="2165350"/>
            <a:ext cx="8286750" cy="2092881"/>
          </a:xfrm>
          <a:prstGeom prst="rect">
            <a:avLst/>
          </a:prstGeom>
          <a:solidFill>
            <a:srgbClr val="00436D"/>
          </a:solidFill>
          <a:ln w="19050" algn="ctr">
            <a:noFill/>
            <a:prstDash val="sysDot"/>
            <a:miter lim="800000"/>
            <a:headEnd/>
            <a:tailEnd/>
          </a:ln>
        </p:spPr>
        <p:txBody>
          <a:bodyPr>
            <a:spAutoFit/>
          </a:bodyPr>
          <a:lstStyle>
            <a:lvl1pPr>
              <a:defRPr>
                <a:solidFill>
                  <a:schemeClr val="tx1"/>
                </a:solidFill>
                <a:latin typeface="Calibri" charset="0"/>
                <a:ea typeface="宋体" charset="0"/>
                <a:cs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ctr" eaLnBrk="1" hangingPunct="1">
              <a:spcBef>
                <a:spcPct val="50000"/>
              </a:spcBef>
              <a:defRPr/>
            </a:pPr>
            <a:endParaRPr lang="en-US" altLang="zh-CN" sz="2800" b="1" dirty="0">
              <a:solidFill>
                <a:prstClr val="white"/>
              </a:solidFill>
              <a:effectLst>
                <a:outerShdw blurRad="38100" dist="38100" dir="2700000" algn="tl">
                  <a:srgbClr val="000000"/>
                </a:outerShdw>
              </a:effectLst>
              <a:latin typeface="微软雅黑" charset="0"/>
              <a:ea typeface="微软雅黑" charset="0"/>
              <a:cs typeface="微软雅黑" charset="0"/>
            </a:endParaRPr>
          </a:p>
          <a:p>
            <a:pPr>
              <a:defRPr/>
            </a:pPr>
            <a:r>
              <a:rPr kumimoji="1" lang="zh-CN" altLang="en-US" sz="6000" b="1" dirty="0">
                <a:solidFill>
                  <a:schemeClr val="bg1"/>
                </a:solidFill>
                <a:latin typeface="微软雅黑" charset="0"/>
                <a:ea typeface="微软雅黑" charset="0"/>
                <a:cs typeface="微软雅黑" charset="0"/>
              </a:rPr>
              <a:t>软件正版化专题培训会</a:t>
            </a:r>
          </a:p>
          <a:p>
            <a:pPr algn="ctr" eaLnBrk="1" hangingPunct="1">
              <a:spcBef>
                <a:spcPct val="50000"/>
              </a:spcBef>
              <a:defRPr/>
            </a:pPr>
            <a:endParaRPr lang="en-US" altLang="zh-CN" sz="2800" b="1" dirty="0">
              <a:solidFill>
                <a:prstClr val="white"/>
              </a:solidFill>
              <a:effectLst>
                <a:outerShdw blurRad="38100" dist="38100" dir="2700000" algn="tl">
                  <a:srgbClr val="000000"/>
                </a:outerShdw>
              </a:effectLst>
              <a:latin typeface="微软雅黑" charset="0"/>
              <a:ea typeface="微软雅黑" charset="0"/>
              <a:cs typeface="微软雅黑" charset="0"/>
            </a:endParaRPr>
          </a:p>
        </p:txBody>
      </p:sp>
      <p:sp>
        <p:nvSpPr>
          <p:cNvPr id="7" name="矩形 6"/>
          <p:cNvSpPr/>
          <p:nvPr/>
        </p:nvSpPr>
        <p:spPr>
          <a:xfrm>
            <a:off x="4891488" y="4719925"/>
            <a:ext cx="5506637" cy="1631216"/>
          </a:xfrm>
          <a:prstGeom prst="rect">
            <a:avLst/>
          </a:prstGeom>
        </p:spPr>
        <p:txBody>
          <a:bodyPr wrap="none">
            <a:spAutoFit/>
          </a:bodyPr>
          <a:lstStyle/>
          <a:p>
            <a:pPr algn="r" eaLnBrk="1" hangingPunct="1">
              <a:spcBef>
                <a:spcPct val="50000"/>
              </a:spcBef>
              <a:defRPr/>
            </a:pPr>
            <a:r>
              <a:rPr lang="zh-CN" altLang="en-US" sz="4000" b="1" dirty="0">
                <a:effectLst>
                  <a:outerShdw blurRad="38100" dist="38100" dir="2700000" algn="tl">
                    <a:srgbClr val="000000"/>
                  </a:outerShdw>
                </a:effectLst>
                <a:latin typeface="微软雅黑" charset="0"/>
                <a:ea typeface="微软雅黑" charset="0"/>
                <a:cs typeface="微软雅黑" charset="0"/>
              </a:rPr>
              <a:t>潍坊医学院 </a:t>
            </a:r>
            <a:r>
              <a:rPr lang="en-US" altLang="zh-CN" sz="4000" b="1" dirty="0">
                <a:effectLst>
                  <a:outerShdw blurRad="38100" dist="38100" dir="2700000" algn="tl">
                    <a:srgbClr val="000000"/>
                  </a:outerShdw>
                </a:effectLst>
                <a:latin typeface="微软雅黑" charset="0"/>
                <a:ea typeface="微软雅黑" charset="0"/>
                <a:cs typeface="微软雅黑" charset="0"/>
              </a:rPr>
              <a:t>2020</a:t>
            </a:r>
            <a:r>
              <a:rPr lang="zh-CN" altLang="en-US" sz="4000" b="1" dirty="0">
                <a:effectLst>
                  <a:outerShdw blurRad="38100" dist="38100" dir="2700000" algn="tl">
                    <a:srgbClr val="000000"/>
                  </a:outerShdw>
                </a:effectLst>
                <a:latin typeface="微软雅黑" charset="0"/>
                <a:ea typeface="微软雅黑" charset="0"/>
                <a:cs typeface="微软雅黑" charset="0"/>
              </a:rPr>
              <a:t>年</a:t>
            </a:r>
            <a:r>
              <a:rPr lang="en-US" altLang="zh-CN" sz="4000" b="1" dirty="0">
                <a:effectLst>
                  <a:outerShdw blurRad="38100" dist="38100" dir="2700000" algn="tl">
                    <a:srgbClr val="000000"/>
                  </a:outerShdw>
                </a:effectLst>
                <a:latin typeface="微软雅黑" charset="0"/>
                <a:ea typeface="微软雅黑" charset="0"/>
                <a:cs typeface="微软雅黑" charset="0"/>
              </a:rPr>
              <a:t>7</a:t>
            </a:r>
            <a:r>
              <a:rPr lang="zh-CN" altLang="en-US" sz="4000" b="1" dirty="0" smtClean="0">
                <a:effectLst>
                  <a:outerShdw blurRad="38100" dist="38100" dir="2700000" algn="tl">
                    <a:srgbClr val="000000"/>
                  </a:outerShdw>
                </a:effectLst>
                <a:latin typeface="微软雅黑" charset="0"/>
                <a:ea typeface="微软雅黑" charset="0"/>
                <a:cs typeface="微软雅黑" charset="0"/>
              </a:rPr>
              <a:t>月</a:t>
            </a:r>
            <a:endParaRPr lang="en-US" altLang="zh-CN" sz="4000" b="1" dirty="0" smtClean="0">
              <a:effectLst>
                <a:outerShdw blurRad="38100" dist="38100" dir="2700000" algn="tl">
                  <a:srgbClr val="000000"/>
                </a:outerShdw>
              </a:effectLst>
              <a:latin typeface="微软雅黑" charset="0"/>
              <a:ea typeface="微软雅黑" charset="0"/>
              <a:cs typeface="微软雅黑" charset="0"/>
            </a:endParaRPr>
          </a:p>
          <a:p>
            <a:pPr algn="r" eaLnBrk="1" hangingPunct="1">
              <a:spcBef>
                <a:spcPct val="50000"/>
              </a:spcBef>
              <a:defRPr/>
            </a:pPr>
            <a:r>
              <a:rPr lang="zh-CN" altLang="en-US" sz="4000" b="1" dirty="0">
                <a:effectLst>
                  <a:outerShdw blurRad="38100" dist="38100" dir="2700000" algn="tl">
                    <a:srgbClr val="000000"/>
                  </a:outerShdw>
                </a:effectLst>
                <a:latin typeface="微软雅黑" charset="0"/>
                <a:ea typeface="微软雅黑" charset="0"/>
                <a:cs typeface="微软雅黑" charset="0"/>
              </a:rPr>
              <a:t>汇报</a:t>
            </a:r>
            <a:r>
              <a:rPr lang="zh-CN" altLang="en-US" sz="4000" b="1" dirty="0" smtClean="0">
                <a:effectLst>
                  <a:outerShdw blurRad="38100" dist="38100" dir="2700000" algn="tl">
                    <a:srgbClr val="000000"/>
                  </a:outerShdw>
                </a:effectLst>
                <a:latin typeface="微软雅黑" charset="0"/>
                <a:ea typeface="微软雅黑" charset="0"/>
                <a:cs typeface="微软雅黑" charset="0"/>
              </a:rPr>
              <a:t>人：郭延年</a:t>
            </a:r>
            <a:endParaRPr lang="en-US" altLang="zh-CN" sz="4000" b="1" dirty="0">
              <a:effectLst>
                <a:outerShdw blurRad="38100" dist="38100" dir="2700000" algn="tl">
                  <a:srgbClr val="000000"/>
                </a:outerShdw>
              </a:effectLst>
              <a:latin typeface="微软雅黑" charset="0"/>
              <a:ea typeface="微软雅黑" charset="0"/>
              <a:cs typeface="微软雅黑" charset="0"/>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1491394"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使用注意事项 </a:t>
            </a:r>
            <a:r>
              <a:rPr lang="en-US" altLang="zh-CN"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 </a:t>
            </a: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关于</a:t>
            </a:r>
            <a:r>
              <a:rPr lang="en-US" altLang="zh-CN"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Windows &amp; Office </a:t>
            </a: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的安装</a:t>
            </a:r>
          </a:p>
        </p:txBody>
      </p:sp>
      <p:sp>
        <p:nvSpPr>
          <p:cNvPr id="43011"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F6037F0-06EA-4199-BA2A-D944D652B283}" type="slidenum">
              <a:rPr lang="zh-CN" altLang="en-US">
                <a:solidFill>
                  <a:srgbClr val="898989"/>
                </a:solidFill>
              </a:rPr>
              <a:pPr/>
              <a:t>10</a:t>
            </a:fld>
            <a:endParaRPr lang="zh-CN" altLang="en-US">
              <a:solidFill>
                <a:srgbClr val="898989"/>
              </a:solidFill>
            </a:endParaRPr>
          </a:p>
        </p:txBody>
      </p:sp>
      <p:sp>
        <p:nvSpPr>
          <p:cNvPr id="5" name="内容占位符 2">
            <a:extLst>
              <a:ext uri="{FF2B5EF4-FFF2-40B4-BE49-F238E27FC236}">
                <a16:creationId xmlns:a16="http://schemas.microsoft.com/office/drawing/2014/main" id="{925A105F-D34E-44B1-AD0E-44213D8C80B6}"/>
              </a:ext>
            </a:extLst>
          </p:cNvPr>
          <p:cNvSpPr txBox="1">
            <a:spLocks/>
          </p:cNvSpPr>
          <p:nvPr/>
        </p:nvSpPr>
        <p:spPr>
          <a:xfrm>
            <a:off x="838200" y="1597024"/>
            <a:ext cx="10515600" cy="4271931"/>
          </a:xfrm>
          <a:prstGeom prst="rect">
            <a:avLst/>
          </a:prstGeom>
        </p:spPr>
        <p:txBody>
          <a:bodyPr>
            <a:normAutofit fontScale="55000" lnSpcReduction="20000"/>
          </a:bodyPr>
          <a:lstStyle>
            <a:lvl1pPr marL="227013" indent="-227013"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宋体" charset="0"/>
              </a:defRPr>
            </a:lvl1pPr>
            <a:lvl2pPr marL="684213" indent="-227013"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1413" indent="-227013" algn="l" rtl="0" eaLnBrk="0" fontAlgn="base" hangingPunct="0">
              <a:lnSpc>
                <a:spcPct val="90000"/>
              </a:lnSpc>
              <a:spcBef>
                <a:spcPts val="500"/>
              </a:spcBef>
              <a:spcAft>
                <a:spcPct val="0"/>
              </a:spcAft>
              <a:buFont typeface="Arial" panose="020B0604020202020204" pitchFamily="34" charset="0"/>
              <a:buChar char="•"/>
              <a:defRPr kumimoji="1" sz="2100" kern="1200">
                <a:solidFill>
                  <a:schemeClr val="tx1"/>
                </a:solidFill>
                <a:latin typeface="+mn-lt"/>
                <a:ea typeface="+mn-ea"/>
                <a:cs typeface="+mn-cs"/>
              </a:defRPr>
            </a:lvl3pPr>
            <a:lvl4pPr marL="1598613" indent="-227013"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5813" indent="-227013"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097"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7"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en-US" altLang="zh-CN" dirty="0">
                <a:latin typeface="微软雅黑" panose="020B0503020204020204" pitchFamily="34" charset="-122"/>
                <a:ea typeface="微软雅黑" panose="020B0503020204020204" pitchFamily="34" charset="-122"/>
              </a:rPr>
              <a:t>Windows </a:t>
            </a:r>
            <a:r>
              <a:rPr lang="zh-CN" altLang="en-US" dirty="0">
                <a:latin typeface="微软雅黑" panose="020B0503020204020204" pitchFamily="34" charset="-122"/>
                <a:ea typeface="微软雅黑" panose="020B0503020204020204" pitchFamily="34" charset="-122"/>
              </a:rPr>
              <a:t>安装，</a:t>
            </a:r>
            <a:endParaRPr lang="en-US" altLang="zh-CN" dirty="0">
              <a:latin typeface="微软雅黑" panose="020B0503020204020204" pitchFamily="34" charset="-122"/>
              <a:ea typeface="微软雅黑" panose="020B0503020204020204" pitchFamily="34" charset="-122"/>
            </a:endParaRPr>
          </a:p>
          <a:p>
            <a:pPr lvl="1">
              <a:lnSpc>
                <a:spcPct val="170000"/>
              </a:lnSpc>
            </a:pPr>
            <a:r>
              <a:rPr lang="zh-CN" altLang="en-US" dirty="0">
                <a:latin typeface="微软雅黑" panose="020B0503020204020204" pitchFamily="34" charset="-122"/>
                <a:ea typeface="微软雅黑" panose="020B0503020204020204" pitchFamily="34" charset="-122"/>
              </a:rPr>
              <a:t>注意事项：电脑资料备份；用来做</a:t>
            </a:r>
            <a:r>
              <a:rPr lang="en-US" altLang="zh-CN" dirty="0">
                <a:latin typeface="微软雅黑" panose="020B0503020204020204" pitchFamily="34" charset="-122"/>
                <a:ea typeface="微软雅黑" panose="020B0503020204020204" pitchFamily="34" charset="-122"/>
              </a:rPr>
              <a:t>U</a:t>
            </a:r>
            <a:r>
              <a:rPr lang="zh-CN" altLang="en-US" dirty="0">
                <a:latin typeface="微软雅黑" panose="020B0503020204020204" pitchFamily="34" charset="-122"/>
                <a:ea typeface="微软雅黑" panose="020B0503020204020204" pitchFamily="34" charset="-122"/>
              </a:rPr>
              <a:t>盘启动盘的</a:t>
            </a:r>
            <a:r>
              <a:rPr lang="en-US" altLang="zh-CN" dirty="0">
                <a:latin typeface="微软雅黑" panose="020B0503020204020204" pitchFamily="34" charset="-122"/>
                <a:ea typeface="微软雅黑" panose="020B0503020204020204" pitchFamily="34" charset="-122"/>
              </a:rPr>
              <a:t>U</a:t>
            </a:r>
            <a:r>
              <a:rPr lang="zh-CN" altLang="en-US" dirty="0">
                <a:latin typeface="微软雅黑" panose="020B0503020204020204" pitchFamily="34" charset="-122"/>
                <a:ea typeface="微软雅黑" panose="020B0503020204020204" pitchFamily="34" charset="-122"/>
              </a:rPr>
              <a:t>盘资料备份。</a:t>
            </a:r>
            <a:endParaRPr lang="en-US" altLang="zh-CN" dirty="0">
              <a:latin typeface="微软雅黑" panose="020B0503020204020204" pitchFamily="34" charset="-122"/>
              <a:ea typeface="微软雅黑" panose="020B0503020204020204" pitchFamily="34" charset="-122"/>
            </a:endParaRPr>
          </a:p>
          <a:p>
            <a:pPr lvl="1">
              <a:lnSpc>
                <a:spcPct val="170000"/>
              </a:lnSpc>
            </a:pPr>
            <a:r>
              <a:rPr lang="zh-CN" altLang="en-US" dirty="0">
                <a:latin typeface="微软雅黑" panose="020B0503020204020204" pitchFamily="34" charset="-122"/>
                <a:ea typeface="微软雅黑" panose="020B0503020204020204" pitchFamily="34" charset="-122"/>
              </a:rPr>
              <a:t>软碟通安装，</a:t>
            </a:r>
            <a:r>
              <a:rPr lang="zh-CN" altLang="en-US" b="1" dirty="0">
                <a:latin typeface="微软雅黑" panose="020B0503020204020204" pitchFamily="34" charset="-122"/>
                <a:ea typeface="微软雅黑" panose="020B0503020204020204" pitchFamily="34" charset="-122"/>
              </a:rPr>
              <a:t>微</a:t>
            </a:r>
            <a:r>
              <a:rPr lang="en-US" altLang="zh-CN" b="1" dirty="0">
                <a:latin typeface="微软雅黑" panose="020B0503020204020204" pitchFamily="34" charset="-122"/>
                <a:ea typeface="微软雅黑" panose="020B0503020204020204" pitchFamily="34" charset="-122"/>
              </a:rPr>
              <a:t>PE</a:t>
            </a:r>
            <a:r>
              <a:rPr lang="zh-CN" altLang="en-US" b="1" dirty="0">
                <a:latin typeface="微软雅黑" panose="020B0503020204020204" pitchFamily="34" charset="-122"/>
                <a:ea typeface="微软雅黑" panose="020B0503020204020204" pitchFamily="34" charset="-122"/>
              </a:rPr>
              <a:t>安装</a:t>
            </a:r>
            <a:endParaRPr lang="en-US" altLang="zh-CN" b="1" dirty="0">
              <a:latin typeface="微软雅黑" panose="020B0503020204020204" pitchFamily="34" charset="-122"/>
              <a:ea typeface="微软雅黑" panose="020B0503020204020204" pitchFamily="34" charset="-122"/>
            </a:endParaRPr>
          </a:p>
          <a:p>
            <a:pPr lvl="1">
              <a:lnSpc>
                <a:spcPct val="170000"/>
              </a:lnSpc>
            </a:pPr>
            <a:r>
              <a:rPr lang="zh-CN" altLang="en-US" dirty="0">
                <a:solidFill>
                  <a:srgbClr val="FF0000"/>
                </a:solidFill>
                <a:latin typeface="微软雅黑" panose="020B0503020204020204" pitchFamily="34" charset="-122"/>
                <a:ea typeface="微软雅黑" panose="020B0503020204020204" pitchFamily="34" charset="-122"/>
              </a:rPr>
              <a:t>不能使用</a:t>
            </a:r>
            <a:r>
              <a:rPr lang="en-US" altLang="zh-CN" dirty="0">
                <a:solidFill>
                  <a:srgbClr val="FF0000"/>
                </a:solidFill>
                <a:latin typeface="微软雅黑" panose="020B0503020204020204" pitchFamily="34" charset="-122"/>
                <a:ea typeface="微软雅黑" panose="020B0503020204020204" pitchFamily="34" charset="-122"/>
              </a:rPr>
              <a:t>GHOST</a:t>
            </a:r>
            <a:r>
              <a:rPr lang="zh-CN" altLang="en-US" dirty="0">
                <a:solidFill>
                  <a:srgbClr val="FF0000"/>
                </a:solidFill>
                <a:latin typeface="微软雅黑" panose="020B0503020204020204" pitchFamily="34" charset="-122"/>
                <a:ea typeface="微软雅黑" panose="020B0503020204020204" pitchFamily="34" charset="-122"/>
              </a:rPr>
              <a:t>安装</a:t>
            </a:r>
            <a:endParaRPr lang="en-US" altLang="zh-CN" dirty="0">
              <a:solidFill>
                <a:srgbClr val="FF0000"/>
              </a:solidFill>
              <a:latin typeface="微软雅黑" panose="020B0503020204020204" pitchFamily="34" charset="-122"/>
              <a:ea typeface="微软雅黑" panose="020B0503020204020204" pitchFamily="34" charset="-122"/>
            </a:endParaRPr>
          </a:p>
          <a:p>
            <a:pPr lvl="1">
              <a:lnSpc>
                <a:spcPct val="170000"/>
              </a:lnSpc>
            </a:pPr>
            <a:r>
              <a:rPr lang="zh-CN" altLang="en-US" dirty="0">
                <a:solidFill>
                  <a:srgbClr val="FF0000"/>
                </a:solidFill>
                <a:latin typeface="微软雅黑" panose="020B0503020204020204" pitchFamily="34" charset="-122"/>
                <a:ea typeface="微软雅黑" panose="020B0503020204020204" pitchFamily="34" charset="-122"/>
              </a:rPr>
              <a:t>不推荐用 大白菜、老毛桃这类捆绑安装其他软件的</a:t>
            </a:r>
            <a:r>
              <a:rPr lang="en-US" altLang="zh-CN" dirty="0">
                <a:solidFill>
                  <a:srgbClr val="FF0000"/>
                </a:solidFill>
                <a:latin typeface="微软雅黑" panose="020B0503020204020204" pitchFamily="34" charset="-122"/>
                <a:ea typeface="微软雅黑" panose="020B0503020204020204" pitchFamily="34" charset="-122"/>
              </a:rPr>
              <a:t>PE</a:t>
            </a:r>
            <a:r>
              <a:rPr lang="zh-CN" altLang="en-US" dirty="0">
                <a:solidFill>
                  <a:srgbClr val="FF0000"/>
                </a:solidFill>
                <a:latin typeface="微软雅黑" panose="020B0503020204020204" pitchFamily="34" charset="-122"/>
                <a:ea typeface="微软雅黑" panose="020B0503020204020204" pitchFamily="34" charset="-122"/>
              </a:rPr>
              <a:t>工具安装。</a:t>
            </a:r>
            <a:endParaRPr lang="en-US" altLang="zh-CN" dirty="0">
              <a:solidFill>
                <a:srgbClr val="FF0000"/>
              </a:solidFill>
              <a:latin typeface="微软雅黑" panose="020B0503020204020204" pitchFamily="34" charset="-122"/>
              <a:ea typeface="微软雅黑" panose="020B0503020204020204" pitchFamily="34" charset="-122"/>
            </a:endParaRPr>
          </a:p>
          <a:p>
            <a:pPr>
              <a:lnSpc>
                <a:spcPct val="170000"/>
              </a:lnSpc>
            </a:pPr>
            <a:r>
              <a:rPr lang="en-US" altLang="zh-CN" dirty="0">
                <a:latin typeface="微软雅黑" panose="020B0503020204020204" pitchFamily="34" charset="-122"/>
                <a:ea typeface="微软雅黑" panose="020B0503020204020204" pitchFamily="34" charset="-122"/>
              </a:rPr>
              <a:t>Office </a:t>
            </a:r>
            <a:r>
              <a:rPr lang="zh-CN" altLang="en-US" dirty="0">
                <a:latin typeface="微软雅黑" panose="020B0503020204020204" pitchFamily="34" charset="-122"/>
                <a:ea typeface="微软雅黑" panose="020B0503020204020204" pitchFamily="34" charset="-122"/>
              </a:rPr>
              <a:t>的安装</a:t>
            </a:r>
            <a:endParaRPr lang="en-US" altLang="zh-CN" dirty="0">
              <a:latin typeface="微软雅黑" panose="020B0503020204020204" pitchFamily="34" charset="-122"/>
              <a:ea typeface="微软雅黑" panose="020B0503020204020204" pitchFamily="34" charset="-122"/>
            </a:endParaRPr>
          </a:p>
          <a:p>
            <a:pPr lvl="1">
              <a:lnSpc>
                <a:spcPct val="170000"/>
              </a:lnSpc>
            </a:pPr>
            <a:r>
              <a:rPr lang="zh-CN" altLang="en-US" dirty="0">
                <a:latin typeface="微软雅黑" panose="020B0503020204020204" pitchFamily="34" charset="-122"/>
                <a:ea typeface="微软雅黑" panose="020B0503020204020204" pitchFamily="34" charset="-122"/>
              </a:rPr>
              <a:t>注意事项：确保 </a:t>
            </a:r>
            <a:r>
              <a:rPr lang="en-US" altLang="zh-CN" dirty="0">
                <a:latin typeface="微软雅黑" panose="020B0503020204020204" pitchFamily="34" charset="-122"/>
                <a:ea typeface="微软雅黑" panose="020B0503020204020204" pitchFamily="34" charset="-122"/>
              </a:rPr>
              <a:t>Office </a:t>
            </a:r>
            <a:r>
              <a:rPr lang="zh-CN" altLang="en-US" dirty="0">
                <a:latin typeface="微软雅黑" panose="020B0503020204020204" pitchFamily="34" charset="-122"/>
                <a:ea typeface="微软雅黑" panose="020B0503020204020204" pitchFamily="34" charset="-122"/>
              </a:rPr>
              <a:t>已经被彻底卸载干净了。</a:t>
            </a:r>
            <a:endParaRPr lang="en-US" altLang="zh-CN" dirty="0">
              <a:latin typeface="微软雅黑" panose="020B0503020204020204" pitchFamily="34" charset="-122"/>
              <a:ea typeface="微软雅黑" panose="020B0503020204020204" pitchFamily="34" charset="-122"/>
            </a:endParaRPr>
          </a:p>
          <a:p>
            <a:pPr lvl="1">
              <a:lnSpc>
                <a:spcPct val="170000"/>
              </a:lnSpc>
            </a:pPr>
            <a:r>
              <a:rPr lang="zh-CN" altLang="en-US" dirty="0">
                <a:latin typeface="微软雅黑" panose="020B0503020204020204" pitchFamily="34" charset="-122"/>
                <a:ea typeface="微软雅黑" panose="020B0503020204020204" pitchFamily="34" charset="-122"/>
              </a:rPr>
              <a:t>解压安装</a:t>
            </a:r>
            <a:endParaRPr lang="en-US" altLang="zh-CN" dirty="0">
              <a:latin typeface="微软雅黑" panose="020B0503020204020204" pitchFamily="34" charset="-122"/>
              <a:ea typeface="微软雅黑" panose="020B0503020204020204" pitchFamily="34" charset="-122"/>
            </a:endParaRPr>
          </a:p>
          <a:p>
            <a:pPr lvl="1">
              <a:lnSpc>
                <a:spcPct val="170000"/>
              </a:lnSpc>
            </a:pPr>
            <a:r>
              <a:rPr lang="zh-CN" altLang="en-US" dirty="0">
                <a:latin typeface="微软雅黑" panose="020B0503020204020204" pitchFamily="34" charset="-122"/>
                <a:ea typeface="微软雅黑" panose="020B0503020204020204" pitchFamily="34" charset="-122"/>
              </a:rPr>
              <a:t>虚拟光驱安装</a:t>
            </a:r>
            <a:endParaRPr lang="en-US" altLang="zh-CN" dirty="0">
              <a:latin typeface="微软雅黑" panose="020B0503020204020204" pitchFamily="34" charset="-122"/>
              <a:ea typeface="微软雅黑" panose="020B0503020204020204" pitchFamily="34" charset="-122"/>
            </a:endParaRPr>
          </a:p>
          <a:p>
            <a:pPr lvl="1">
              <a:lnSpc>
                <a:spcPct val="170000"/>
              </a:lnSpc>
            </a:pPr>
            <a:r>
              <a:rPr lang="zh-CN" altLang="en-US" dirty="0">
                <a:solidFill>
                  <a:srgbClr val="FF0000"/>
                </a:solidFill>
                <a:latin typeface="微软雅黑" panose="020B0503020204020204" pitchFamily="34" charset="-122"/>
                <a:ea typeface="微软雅黑" panose="020B0503020204020204" pitchFamily="34" charset="-122"/>
              </a:rPr>
              <a:t>不推荐用户选择自定义安装方式</a:t>
            </a:r>
            <a:endParaRPr lang="en-US" altLang="zh-CN" dirty="0">
              <a:solidFill>
                <a:srgbClr val="FF0000"/>
              </a:solidFill>
              <a:latin typeface="微软雅黑" panose="020B0503020204020204" pitchFamily="34" charset="-122"/>
              <a:ea typeface="微软雅黑" panose="020B0503020204020204" pitchFamily="34" charset="-122"/>
            </a:endParaRPr>
          </a:p>
        </p:txBody>
      </p:sp>
      <p:pic>
        <p:nvPicPr>
          <p:cNvPr id="6" name="Picture 2" descr="http://content.gpa.edu.cn/images/customer/common/office2016/2.png">
            <a:extLst>
              <a:ext uri="{FF2B5EF4-FFF2-40B4-BE49-F238E27FC236}">
                <a16:creationId xmlns:a16="http://schemas.microsoft.com/office/drawing/2014/main" id="{9ACDFC29-7F69-42B0-81B3-3D48E2DDB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6552" y="2727279"/>
            <a:ext cx="4124842" cy="3773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088665"/>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B1AE48D-2405-4583-8251-25AE70D04E1C}" type="slidenum">
              <a:rPr lang="zh-CN" altLang="en-US">
                <a:solidFill>
                  <a:srgbClr val="898989"/>
                </a:solidFill>
              </a:rPr>
              <a:pPr/>
              <a:t>11</a:t>
            </a:fld>
            <a:endParaRPr lang="zh-CN" altLang="en-US">
              <a:solidFill>
                <a:srgbClr val="898989"/>
              </a:solidFill>
            </a:endParaRPr>
          </a:p>
        </p:txBody>
      </p:sp>
      <p:sp>
        <p:nvSpPr>
          <p:cNvPr id="8" name="矩形 7"/>
          <p:cNvSpPr/>
          <p:nvPr/>
        </p:nvSpPr>
        <p:spPr>
          <a:xfrm>
            <a:off x="4827588" y="1700213"/>
            <a:ext cx="3278187" cy="523875"/>
          </a:xfrm>
          <a:prstGeom prst="rect">
            <a:avLst/>
          </a:prstGeom>
        </p:spPr>
        <p:txBody>
          <a:bodyPr wrap="none">
            <a:spAutoFit/>
          </a:bodyPr>
          <a:lstStyle/>
          <a:p>
            <a:pPr algn="ctr" eaLnBrk="1" hangingPunct="1">
              <a:spcBef>
                <a:spcPct val="50000"/>
              </a:spcBef>
              <a:defRPr/>
            </a:pPr>
            <a:r>
              <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1</a:t>
            </a:r>
            <a:r>
              <a:rPr lang="zh-CN" altLang="en-US"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、校园正版化介绍</a:t>
            </a:r>
            <a:endPar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endParaRPr>
          </a:p>
        </p:txBody>
      </p:sp>
      <p:sp>
        <p:nvSpPr>
          <p:cNvPr id="9" name="矩形 8"/>
          <p:cNvSpPr/>
          <p:nvPr/>
        </p:nvSpPr>
        <p:spPr>
          <a:xfrm>
            <a:off x="4827588" y="2649538"/>
            <a:ext cx="4356100" cy="523875"/>
          </a:xfrm>
          <a:prstGeom prst="rect">
            <a:avLst/>
          </a:prstGeom>
        </p:spPr>
        <p:txBody>
          <a:bodyPr wrap="none">
            <a:spAutoFit/>
          </a:bodyPr>
          <a:lstStyle/>
          <a:p>
            <a:pPr algn="ctr" eaLnBrk="1" hangingPunct="1">
              <a:spcBef>
                <a:spcPct val="50000"/>
              </a:spcBef>
              <a:defRPr/>
            </a:pPr>
            <a:r>
              <a:rPr lang="en-US" altLang="zh-CN"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2</a:t>
            </a:r>
            <a:r>
              <a:rPr lang="zh-CN" altLang="en-US"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a:t>
            </a:r>
            <a:r>
              <a:rPr lang="zh-CN" altLang="en-US"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安装激活之前注意事项</a:t>
            </a:r>
            <a:endPar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endParaRPr>
          </a:p>
        </p:txBody>
      </p:sp>
      <p:sp>
        <p:nvSpPr>
          <p:cNvPr id="6" name="矩形 5"/>
          <p:cNvSpPr/>
          <p:nvPr/>
        </p:nvSpPr>
        <p:spPr>
          <a:xfrm>
            <a:off x="4827588" y="3581400"/>
            <a:ext cx="3205162" cy="523875"/>
          </a:xfrm>
          <a:prstGeom prst="rect">
            <a:avLst/>
          </a:prstGeom>
        </p:spPr>
        <p:txBody>
          <a:bodyPr wrap="none">
            <a:spAutoFit/>
          </a:bodyPr>
          <a:lstStyle/>
          <a:p>
            <a:pPr algn="ctr" eaLnBrk="1" hangingPunct="1">
              <a:spcBef>
                <a:spcPct val="50000"/>
              </a:spcBef>
              <a:buFont typeface="Wingdings" pitchFamily="2" charset="2"/>
              <a:buChar char="Ø"/>
              <a:defRPr/>
            </a:pPr>
            <a:r>
              <a:rPr lang="en-US" altLang="zh-CN" sz="2800" b="1" dirty="0">
                <a:solidFill>
                  <a:srgbClr val="FF0000"/>
                </a:solidFill>
                <a:effectLst>
                  <a:outerShdw blurRad="38100" dist="38100" dir="2700000" algn="tl">
                    <a:srgbClr val="000000"/>
                  </a:outerShdw>
                </a:effectLst>
                <a:latin typeface="微软雅黑" charset="0"/>
                <a:ea typeface="微软雅黑" charset="0"/>
                <a:cs typeface="微软雅黑" charset="0"/>
                <a:hlinkClick r:id="rId4" action="ppaction://hlinkpres?slideindex=1&amp;slidetitle="/>
              </a:rPr>
              <a:t>3</a:t>
            </a:r>
            <a:r>
              <a:rPr lang="zh-CN" altLang="en-US" sz="2800" b="1" dirty="0">
                <a:solidFill>
                  <a:srgbClr val="FF0000"/>
                </a:solidFill>
                <a:effectLst>
                  <a:outerShdw blurRad="38100" dist="38100" dir="2700000" algn="tl">
                    <a:srgbClr val="000000"/>
                  </a:outerShdw>
                </a:effectLst>
                <a:latin typeface="微软雅黑" charset="0"/>
                <a:ea typeface="微软雅黑" charset="0"/>
                <a:cs typeface="微软雅黑" charset="0"/>
                <a:hlinkClick r:id="rId4" action="ppaction://hlinkpres?slideindex=1&amp;slidetitle="/>
              </a:rPr>
              <a:t>、</a:t>
            </a:r>
            <a:r>
              <a:rPr lang="zh-CN" altLang="en-US" sz="2800" b="1" dirty="0">
                <a:solidFill>
                  <a:srgbClr val="FF0000"/>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安装激活流程</a:t>
            </a:r>
            <a:endParaRPr lang="en-US" altLang="zh-CN" sz="2800" b="1" dirty="0">
              <a:solidFill>
                <a:srgbClr val="FF0000"/>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endParaRPr>
          </a:p>
        </p:txBody>
      </p:sp>
      <p:sp>
        <p:nvSpPr>
          <p:cNvPr id="7" name="矩形 6"/>
          <p:cNvSpPr/>
          <p:nvPr/>
        </p:nvSpPr>
        <p:spPr>
          <a:xfrm>
            <a:off x="4827588" y="4491038"/>
            <a:ext cx="3997325" cy="523875"/>
          </a:xfrm>
          <a:prstGeom prst="rect">
            <a:avLst/>
          </a:prstGeom>
        </p:spPr>
        <p:txBody>
          <a:bodyPr wrap="none">
            <a:spAutoFit/>
          </a:bodyPr>
          <a:lstStyle/>
          <a:p>
            <a:pPr algn="ctr" eaLnBrk="1" hangingPunct="1">
              <a:spcBef>
                <a:spcPct val="50000"/>
              </a:spcBef>
              <a:defRPr/>
            </a:pPr>
            <a:r>
              <a:rPr lang="en-US" altLang="zh-CN"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5" action="ppaction://hlinkpres?slideindex=1&amp;slidetitle="/>
              </a:rPr>
              <a:t>4</a:t>
            </a:r>
            <a:r>
              <a:rPr lang="zh-CN" altLang="en-US"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5" action="ppaction://hlinkpres?slideindex=1&amp;slidetitle="/>
              </a:rPr>
              <a:t>、</a:t>
            </a:r>
            <a:r>
              <a:rPr lang="zh-CN" altLang="en-US"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常见问题及处理方法</a:t>
            </a:r>
            <a:endPar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endParaRP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286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安装激活流程</a:t>
            </a:r>
          </a:p>
        </p:txBody>
      </p:sp>
      <p:sp>
        <p:nvSpPr>
          <p:cNvPr id="45059"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E2E7C62-DF15-4CCE-9F75-69C9D9BD7B01}" type="slidenum">
              <a:rPr lang="zh-CN" altLang="en-US">
                <a:solidFill>
                  <a:srgbClr val="898989"/>
                </a:solidFill>
              </a:rPr>
              <a:pPr/>
              <a:t>12</a:t>
            </a:fld>
            <a:endParaRPr lang="zh-CN" altLang="en-US">
              <a:solidFill>
                <a:srgbClr val="898989"/>
              </a:solidFill>
            </a:endParaRPr>
          </a:p>
        </p:txBody>
      </p:sp>
      <p:sp>
        <p:nvSpPr>
          <p:cNvPr id="45060" name="文本框 3"/>
          <p:cNvSpPr txBox="1">
            <a:spLocks noChangeArrowheads="1"/>
          </p:cNvSpPr>
          <p:nvPr/>
        </p:nvSpPr>
        <p:spPr bwMode="auto">
          <a:xfrm>
            <a:off x="622299" y="2105025"/>
            <a:ext cx="89550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400" dirty="0"/>
              <a:t> Windows </a:t>
            </a:r>
            <a:r>
              <a:rPr lang="zh-CN" altLang="en-US" sz="2400" dirty="0"/>
              <a:t>的安装</a:t>
            </a:r>
            <a:endParaRPr lang="en-US" altLang="zh-CN" sz="2400" dirty="0"/>
          </a:p>
          <a:p>
            <a:pPr>
              <a:lnSpc>
                <a:spcPct val="150000"/>
              </a:lnSpc>
              <a:buFont typeface="Wingdings" panose="05000000000000000000" pitchFamily="2" charset="2"/>
              <a:buChar char="u"/>
            </a:pPr>
            <a:r>
              <a:rPr lang="en-US" altLang="zh-CN" sz="2400" dirty="0"/>
              <a:t> Office </a:t>
            </a:r>
            <a:r>
              <a:rPr lang="zh-CN" altLang="en-US" sz="2400" dirty="0"/>
              <a:t>的安装</a:t>
            </a:r>
            <a:endParaRPr lang="en-US" altLang="zh-CN" sz="2400" dirty="0"/>
          </a:p>
          <a:p>
            <a:pPr>
              <a:lnSpc>
                <a:spcPct val="150000"/>
              </a:lnSpc>
              <a:buFont typeface="Wingdings" panose="05000000000000000000" pitchFamily="2" charset="2"/>
              <a:buChar char="u"/>
            </a:pPr>
            <a:r>
              <a:rPr lang="en-US" altLang="zh-CN" sz="2400" dirty="0"/>
              <a:t> Windows </a:t>
            </a:r>
            <a:r>
              <a:rPr lang="zh-CN" altLang="en-US" sz="2400" dirty="0"/>
              <a:t>和 </a:t>
            </a:r>
            <a:r>
              <a:rPr lang="en-US" altLang="zh-CN" sz="2400" dirty="0"/>
              <a:t>Office </a:t>
            </a:r>
            <a:r>
              <a:rPr lang="zh-CN" altLang="en-US" sz="2400" dirty="0"/>
              <a:t>的激活</a:t>
            </a:r>
            <a:endParaRPr lang="en-US" altLang="zh-CN" sz="2400" dirty="0"/>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安装激活流程</a:t>
            </a:r>
          </a:p>
        </p:txBody>
      </p:sp>
      <p:sp>
        <p:nvSpPr>
          <p:cNvPr id="46083"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3806CA58-94DB-4568-A82C-BEE0B81AEF79}" type="slidenum">
              <a:rPr lang="zh-CN" altLang="en-US">
                <a:solidFill>
                  <a:srgbClr val="898989"/>
                </a:solidFill>
              </a:rPr>
              <a:pPr/>
              <a:t>13</a:t>
            </a:fld>
            <a:endParaRPr lang="zh-CN" altLang="en-US">
              <a:solidFill>
                <a:srgbClr val="898989"/>
              </a:solidFill>
            </a:endParaRPr>
          </a:p>
        </p:txBody>
      </p:sp>
      <p:sp>
        <p:nvSpPr>
          <p:cNvPr id="46084" name="文本框 3"/>
          <p:cNvSpPr txBox="1">
            <a:spLocks noChangeArrowheads="1"/>
          </p:cNvSpPr>
          <p:nvPr/>
        </p:nvSpPr>
        <p:spPr bwMode="auto">
          <a:xfrm>
            <a:off x="669545" y="2039938"/>
            <a:ext cx="8955088"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400" dirty="0"/>
              <a:t> Windows </a:t>
            </a:r>
            <a:r>
              <a:rPr lang="zh-CN" altLang="en-US" sz="2400" dirty="0"/>
              <a:t>的安装和激活</a:t>
            </a:r>
            <a:endParaRPr lang="en-US" altLang="zh-CN" sz="2400" dirty="0"/>
          </a:p>
          <a:p>
            <a:pPr lvl="1">
              <a:lnSpc>
                <a:spcPct val="150000"/>
              </a:lnSpc>
              <a:buFont typeface="Wingdings" panose="05000000000000000000" pitchFamily="2" charset="2"/>
              <a:buChar char="l"/>
            </a:pPr>
            <a:r>
              <a:rPr lang="en-US" altLang="zh-CN" sz="2400" dirty="0"/>
              <a:t>U</a:t>
            </a:r>
            <a:r>
              <a:rPr lang="zh-CN" altLang="en-US" sz="2400" dirty="0"/>
              <a:t>盘启动工具的</a:t>
            </a:r>
            <a:r>
              <a:rPr lang="zh-CN" altLang="en-US" sz="2400" dirty="0" smtClean="0"/>
              <a:t>制作。</a:t>
            </a:r>
            <a:endParaRPr lang="en-US" altLang="zh-CN" sz="2400" dirty="0"/>
          </a:p>
          <a:p>
            <a:pPr marL="1198563" lvl="2" indent="-285750">
              <a:lnSpc>
                <a:spcPct val="150000"/>
              </a:lnSpc>
              <a:buFont typeface="Wingdings" panose="05000000000000000000" pitchFamily="2" charset="2"/>
              <a:buChar char="n"/>
            </a:pPr>
            <a:r>
              <a:rPr lang="en-US" altLang="zh-CN" dirty="0"/>
              <a:t> </a:t>
            </a:r>
            <a:r>
              <a:rPr lang="zh-CN" altLang="en-US" dirty="0"/>
              <a:t>一键 </a:t>
            </a:r>
            <a:r>
              <a:rPr lang="en-US" altLang="zh-CN" dirty="0"/>
              <a:t>U </a:t>
            </a:r>
            <a:r>
              <a:rPr lang="zh-CN" altLang="en-US" dirty="0"/>
              <a:t>盘启动快捷键。</a:t>
            </a:r>
            <a:endParaRPr lang="en-US" altLang="zh-CN" dirty="0"/>
          </a:p>
          <a:p>
            <a:pPr lvl="2" indent="0">
              <a:lnSpc>
                <a:spcPct val="150000"/>
              </a:lnSpc>
            </a:pPr>
            <a:endParaRPr lang="en-US" altLang="zh-CN" dirty="0"/>
          </a:p>
          <a:p>
            <a:pPr lvl="1">
              <a:lnSpc>
                <a:spcPct val="150000"/>
              </a:lnSpc>
              <a:buFont typeface="Wingdings" panose="05000000000000000000" pitchFamily="2" charset="2"/>
              <a:buChar char="l"/>
            </a:pPr>
            <a:r>
              <a:rPr lang="zh-CN" altLang="en-US" sz="2400" dirty="0"/>
              <a:t>操作系统的安装和</a:t>
            </a:r>
            <a:r>
              <a:rPr lang="zh-CN" altLang="en-US" sz="2400" dirty="0" smtClean="0"/>
              <a:t>激活。</a:t>
            </a:r>
            <a:endParaRPr lang="en-US" altLang="zh-CN" sz="2400" dirty="0"/>
          </a:p>
          <a:p>
            <a:pPr lvl="2">
              <a:lnSpc>
                <a:spcPct val="150000"/>
              </a:lnSpc>
            </a:pPr>
            <a:endParaRPr lang="en-US" altLang="zh-CN" dirty="0"/>
          </a:p>
        </p:txBody>
      </p:sp>
    </p:spTree>
    <p:extLst>
      <p:ext uri="{BB962C8B-B14F-4D97-AF65-F5344CB8AC3E}">
        <p14:creationId xmlns:p14="http://schemas.microsoft.com/office/powerpoint/2010/main" val="2520997018"/>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一键</a:t>
            </a:r>
            <a:r>
              <a:rPr lang="en-US" altLang="zh-CN"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U</a:t>
            </a: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盘启动快捷键</a:t>
            </a:r>
          </a:p>
        </p:txBody>
      </p:sp>
      <p:sp>
        <p:nvSpPr>
          <p:cNvPr id="47107"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5825203E-D72B-447F-B60C-6ECE18C4F976}" type="slidenum">
              <a:rPr lang="zh-CN" altLang="en-US">
                <a:solidFill>
                  <a:srgbClr val="898989"/>
                </a:solidFill>
              </a:rPr>
              <a:pPr/>
              <a:t>14</a:t>
            </a:fld>
            <a:endParaRPr lang="zh-CN" altLang="en-US">
              <a:solidFill>
                <a:srgbClr val="898989"/>
              </a:solidFill>
            </a:endParaRPr>
          </a:p>
        </p:txBody>
      </p:sp>
      <p:graphicFrame>
        <p:nvGraphicFramePr>
          <p:cNvPr id="3" name="表格 2">
            <a:extLst>
              <a:ext uri="{FF2B5EF4-FFF2-40B4-BE49-F238E27FC236}">
                <a16:creationId xmlns:a16="http://schemas.microsoft.com/office/drawing/2014/main" id="{C633693B-626B-4B70-B3FC-544680753AAC}"/>
              </a:ext>
            </a:extLst>
          </p:cNvPr>
          <p:cNvGraphicFramePr>
            <a:graphicFrameLocks noGrp="1"/>
          </p:cNvGraphicFramePr>
          <p:nvPr>
            <p:extLst>
              <p:ext uri="{D42A27DB-BD31-4B8C-83A1-F6EECF244321}">
                <p14:modId xmlns:p14="http://schemas.microsoft.com/office/powerpoint/2010/main" val="896611329"/>
              </p:ext>
            </p:extLst>
          </p:nvPr>
        </p:nvGraphicFramePr>
        <p:xfrm>
          <a:off x="373061" y="1855909"/>
          <a:ext cx="10396539" cy="4025284"/>
        </p:xfrm>
        <a:graphic>
          <a:graphicData uri="http://schemas.openxmlformats.org/drawingml/2006/table">
            <a:tbl>
              <a:tblPr firstRow="1">
                <a:tableStyleId>{7DF18680-E054-41AD-8BC1-D1AEF772440D}</a:tableStyleId>
              </a:tblPr>
              <a:tblGrid>
                <a:gridCol w="1200755">
                  <a:extLst>
                    <a:ext uri="{9D8B030D-6E8A-4147-A177-3AD203B41FA5}">
                      <a16:colId xmlns:a16="http://schemas.microsoft.com/office/drawing/2014/main" val="2799594106"/>
                    </a:ext>
                  </a:extLst>
                </a:gridCol>
                <a:gridCol w="400252">
                  <a:extLst>
                    <a:ext uri="{9D8B030D-6E8A-4147-A177-3AD203B41FA5}">
                      <a16:colId xmlns:a16="http://schemas.microsoft.com/office/drawing/2014/main" val="1483042721"/>
                    </a:ext>
                  </a:extLst>
                </a:gridCol>
                <a:gridCol w="1467590">
                  <a:extLst>
                    <a:ext uri="{9D8B030D-6E8A-4147-A177-3AD203B41FA5}">
                      <a16:colId xmlns:a16="http://schemas.microsoft.com/office/drawing/2014/main" val="1271995262"/>
                    </a:ext>
                  </a:extLst>
                </a:gridCol>
                <a:gridCol w="1667716">
                  <a:extLst>
                    <a:ext uri="{9D8B030D-6E8A-4147-A177-3AD203B41FA5}">
                      <a16:colId xmlns:a16="http://schemas.microsoft.com/office/drawing/2014/main" val="716040855"/>
                    </a:ext>
                  </a:extLst>
                </a:gridCol>
                <a:gridCol w="1200755">
                  <a:extLst>
                    <a:ext uri="{9D8B030D-6E8A-4147-A177-3AD203B41FA5}">
                      <a16:colId xmlns:a16="http://schemas.microsoft.com/office/drawing/2014/main" val="885917647"/>
                    </a:ext>
                  </a:extLst>
                </a:gridCol>
                <a:gridCol w="827187">
                  <a:extLst>
                    <a:ext uri="{9D8B030D-6E8A-4147-A177-3AD203B41FA5}">
                      <a16:colId xmlns:a16="http://schemas.microsoft.com/office/drawing/2014/main" val="1301096969"/>
                    </a:ext>
                  </a:extLst>
                </a:gridCol>
                <a:gridCol w="827187">
                  <a:extLst>
                    <a:ext uri="{9D8B030D-6E8A-4147-A177-3AD203B41FA5}">
                      <a16:colId xmlns:a16="http://schemas.microsoft.com/office/drawing/2014/main" val="1004087294"/>
                    </a:ext>
                  </a:extLst>
                </a:gridCol>
                <a:gridCol w="830522">
                  <a:extLst>
                    <a:ext uri="{9D8B030D-6E8A-4147-A177-3AD203B41FA5}">
                      <a16:colId xmlns:a16="http://schemas.microsoft.com/office/drawing/2014/main" val="1924013805"/>
                    </a:ext>
                  </a:extLst>
                </a:gridCol>
                <a:gridCol w="1574323">
                  <a:extLst>
                    <a:ext uri="{9D8B030D-6E8A-4147-A177-3AD203B41FA5}">
                      <a16:colId xmlns:a16="http://schemas.microsoft.com/office/drawing/2014/main" val="3200623719"/>
                    </a:ext>
                  </a:extLst>
                </a:gridCol>
                <a:gridCol w="400252">
                  <a:extLst>
                    <a:ext uri="{9D8B030D-6E8A-4147-A177-3AD203B41FA5}">
                      <a16:colId xmlns:a16="http://schemas.microsoft.com/office/drawing/2014/main" val="3458744333"/>
                    </a:ext>
                  </a:extLst>
                </a:gridCol>
              </a:tblGrid>
              <a:tr h="401172">
                <a:tc gridSpan="4">
                  <a:txBody>
                    <a:bodyPr/>
                    <a:lstStyle/>
                    <a:p>
                      <a:pPr algn="ctr" rtl="0" fontAlgn="ctr"/>
                      <a:r>
                        <a:rPr lang="zh-CN" altLang="en-US" sz="1300" u="none" strike="noStrike" dirty="0">
                          <a:effectLst/>
                        </a:rPr>
                        <a:t>品牌笔记本</a:t>
                      </a:r>
                      <a:endParaRPr lang="zh-CN" altLang="en-US" sz="1300" b="1" i="0" u="none" strike="noStrike" dirty="0">
                        <a:solidFill>
                          <a:srgbClr val="FFFFFF"/>
                        </a:solidFill>
                        <a:effectLst/>
                        <a:latin typeface="Arial" panose="020B0604020202020204" pitchFamily="34" charset="0"/>
                        <a:ea typeface="等线" panose="02010600030101010101" pitchFamily="2" charset="-122"/>
                      </a:endParaRPr>
                    </a:p>
                  </a:txBody>
                  <a:tcPr marL="9525" marR="9525" marT="9525"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rtl="0" fontAlgn="ctr"/>
                      <a:r>
                        <a:rPr lang="zh-CN" altLang="en-US" sz="1300" u="none" strike="noStrike">
                          <a:effectLst/>
                        </a:rPr>
                        <a:t>组装电脑</a:t>
                      </a:r>
                      <a:endParaRPr lang="zh-CN" altLang="en-US" sz="1300" b="1" i="0" u="none" strike="noStrike">
                        <a:solidFill>
                          <a:srgbClr val="FFFFFF"/>
                        </a:solidFill>
                        <a:effectLst/>
                        <a:latin typeface="Arial" panose="020B0604020202020204" pitchFamily="34" charset="0"/>
                        <a:ea typeface="等线" panose="02010600030101010101" pitchFamily="2" charset="-122"/>
                      </a:endParaRPr>
                    </a:p>
                  </a:txBody>
                  <a:tcPr marL="9525" marR="9525" marT="9525"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ctr" rtl="0" fontAlgn="ctr"/>
                      <a:r>
                        <a:rPr lang="zh-CN" altLang="en-US" sz="1300" u="none" strike="noStrike">
                          <a:effectLst/>
                        </a:rPr>
                        <a:t>品牌台式机</a:t>
                      </a:r>
                      <a:endParaRPr lang="zh-CN" altLang="en-US" sz="1300" b="1" i="0" u="none" strike="noStrike">
                        <a:solidFill>
                          <a:srgbClr val="FFFFFF"/>
                        </a:solidFill>
                        <a:effectLst/>
                        <a:latin typeface="Arial" panose="020B0604020202020204" pitchFamily="34" charset="0"/>
                        <a:ea typeface="等线" panose="02010600030101010101" pitchFamily="2" charset="-122"/>
                      </a:endParaRPr>
                    </a:p>
                  </a:txBody>
                  <a:tcPr marL="9525" marR="9525" marT="9525" marB="0" anchor="ctr"/>
                </a:tc>
                <a:tc hMerge="1">
                  <a:txBody>
                    <a:bodyPr/>
                    <a:lstStyle/>
                    <a:p>
                      <a:endParaRPr lang="zh-CN" altLang="en-US"/>
                    </a:p>
                  </a:txBody>
                  <a:tcPr/>
                </a:tc>
                <a:extLst>
                  <a:ext uri="{0D108BD9-81ED-4DB2-BD59-A6C34878D82A}">
                    <a16:rowId xmlns:a16="http://schemas.microsoft.com/office/drawing/2014/main" val="2477512840"/>
                  </a:ext>
                </a:extLst>
              </a:tr>
              <a:tr h="297058">
                <a:tc>
                  <a:txBody>
                    <a:bodyPr/>
                    <a:lstStyle/>
                    <a:p>
                      <a:pPr algn="l" rtl="0" fontAlgn="ctr"/>
                      <a:r>
                        <a:rPr lang="zh-CN" altLang="en-US" sz="1300" u="none" strike="noStrike" dirty="0">
                          <a:effectLst/>
                        </a:rPr>
                        <a:t>华硕笔记本</a:t>
                      </a:r>
                      <a:endParaRPr lang="zh-CN" altLang="en-US" sz="13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ESC</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海尔笔记本</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F12</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斯巴达卡主板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ESC</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微星主板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F11</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戴尔台式电脑</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ESC</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3561888670"/>
                  </a:ext>
                </a:extLst>
              </a:tr>
              <a:tr h="285176">
                <a:tc>
                  <a:txBody>
                    <a:bodyPr/>
                    <a:lstStyle/>
                    <a:p>
                      <a:pPr algn="l" rtl="0" fontAlgn="ctr"/>
                      <a:r>
                        <a:rPr lang="zh-CN" altLang="en-US" sz="1300" u="none" strike="noStrike">
                          <a:effectLst/>
                        </a:rPr>
                        <a:t>索尼笔记本</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ESC</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方正笔记本</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F12</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双敏主板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ESC</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华擎主板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F11</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联想台式电脑</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F12</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4094079647"/>
                  </a:ext>
                </a:extLst>
              </a:tr>
              <a:tr h="285176">
                <a:tc>
                  <a:txBody>
                    <a:bodyPr/>
                    <a:lstStyle/>
                    <a:p>
                      <a:pPr algn="l" rtl="0" fontAlgn="ctr"/>
                      <a:r>
                        <a:rPr lang="zh-CN" altLang="en-US" sz="1300" u="none" strike="noStrike">
                          <a:effectLst/>
                        </a:rPr>
                        <a:t>微星笔记本</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F11</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dirty="0">
                          <a:effectLst/>
                        </a:rPr>
                        <a:t>清华同方笔记本</a:t>
                      </a:r>
                      <a:endParaRPr lang="zh-CN" altLang="en-US" sz="13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F12</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铭瑄主板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ESC</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昂达主板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F11</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惠普台式电脑</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F12</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4074891039"/>
                  </a:ext>
                </a:extLst>
              </a:tr>
              <a:tr h="285176">
                <a:tc>
                  <a:txBody>
                    <a:bodyPr/>
                    <a:lstStyle/>
                    <a:p>
                      <a:pPr algn="l" rtl="0" fontAlgn="ctr"/>
                      <a:r>
                        <a:rPr lang="zh-CN" altLang="en-US" sz="1300" u="none" strike="noStrike">
                          <a:effectLst/>
                        </a:rPr>
                        <a:t>联想笔记本</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F12</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技嘉笔记本</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F12</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dirty="0">
                          <a:effectLst/>
                        </a:rPr>
                        <a:t>捷波主板</a:t>
                      </a:r>
                      <a:endParaRPr lang="zh-CN" altLang="en-US" sz="13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ESC</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冠盟主板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F11</a:t>
                      </a:r>
                      <a:r>
                        <a:rPr lang="zh-CN" altLang="en-US" sz="1300" u="none" strike="noStrike">
                          <a:effectLst/>
                        </a:rPr>
                        <a:t>或</a:t>
                      </a:r>
                      <a:r>
                        <a:rPr lang="en-US" sz="1300" u="none" strike="noStrike" dirty="0">
                          <a:effectLst/>
                        </a:rPr>
                        <a:t>F12</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宏基台式电脑</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F12</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3733879695"/>
                  </a:ext>
                </a:extLst>
              </a:tr>
              <a:tr h="285176">
                <a:tc>
                  <a:txBody>
                    <a:bodyPr/>
                    <a:lstStyle/>
                    <a:p>
                      <a:pPr algn="l" rtl="0" fontAlgn="ctr"/>
                      <a:r>
                        <a:rPr lang="zh-CN" altLang="en-US" sz="1300" u="none" strike="noStrike">
                          <a:effectLst/>
                        </a:rPr>
                        <a:t>宏基笔记本</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F12</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Gateway</a:t>
                      </a:r>
                      <a:r>
                        <a:rPr lang="zh-CN" altLang="en-US" sz="1300" u="none" strike="noStrike" dirty="0">
                          <a:effectLst/>
                        </a:rPr>
                        <a:t>笔记本</a:t>
                      </a:r>
                      <a:endParaRPr lang="zh-CN" alt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F12</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磐英主板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ESC</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顶星主板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F11</a:t>
                      </a:r>
                      <a:r>
                        <a:rPr lang="zh-CN" altLang="en-US" sz="1300" u="none" strike="noStrike">
                          <a:effectLst/>
                        </a:rPr>
                        <a:t>或</a:t>
                      </a:r>
                      <a:r>
                        <a:rPr lang="en-US" sz="1300" u="none" strike="noStrike" dirty="0">
                          <a:effectLst/>
                        </a:rPr>
                        <a:t>F12</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神舟台式电脑</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F12</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853455769"/>
                  </a:ext>
                </a:extLst>
              </a:tr>
              <a:tr h="285176">
                <a:tc>
                  <a:txBody>
                    <a:bodyPr/>
                    <a:lstStyle/>
                    <a:p>
                      <a:pPr algn="l" rtl="0" fontAlgn="ctr"/>
                      <a:r>
                        <a:rPr lang="zh-CN" altLang="en-US" sz="1300" u="none" strike="noStrike" dirty="0">
                          <a:effectLst/>
                        </a:rPr>
                        <a:t>联想</a:t>
                      </a:r>
                      <a:r>
                        <a:rPr lang="en-US" sz="1300" u="none" strike="noStrike" dirty="0" err="1">
                          <a:effectLst/>
                        </a:rPr>
                        <a:t>Thinkpad</a:t>
                      </a:r>
                      <a:endParaRPr lang="en-US" sz="13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eMachines</a:t>
                      </a:r>
                      <a:r>
                        <a:rPr lang="zh-CN" altLang="en-US" sz="1300" u="none" strike="noStrike">
                          <a:effectLst/>
                        </a:rPr>
                        <a:t>笔记本</a:t>
                      </a:r>
                      <a:endParaRPr lang="zh-CN" alt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磐正主板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ESC</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技嘉主板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方正台式电脑</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581192007"/>
                  </a:ext>
                </a:extLst>
              </a:tr>
              <a:tr h="285176">
                <a:tc>
                  <a:txBody>
                    <a:bodyPr/>
                    <a:lstStyle/>
                    <a:p>
                      <a:pPr algn="l" rtl="0" fontAlgn="ctr"/>
                      <a:r>
                        <a:rPr lang="zh-CN" altLang="en-US" sz="1300" u="none" strike="noStrike">
                          <a:effectLst/>
                        </a:rPr>
                        <a:t>戴尔笔记本</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惠普笔记本</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F9</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七彩虹主板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ESC</a:t>
                      </a:r>
                      <a:r>
                        <a:rPr lang="zh-CN" altLang="en-US" sz="1300" u="none" strike="noStrike">
                          <a:effectLst/>
                        </a:rPr>
                        <a:t>或</a:t>
                      </a:r>
                      <a:r>
                        <a:rPr lang="en-US" sz="1300" u="none" strike="noStrike">
                          <a:effectLst/>
                        </a:rPr>
                        <a:t>F11</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Intel</a:t>
                      </a:r>
                      <a:r>
                        <a:rPr lang="zh-CN" altLang="en-US" sz="1300" u="none" strike="noStrike">
                          <a:effectLst/>
                        </a:rPr>
                        <a:t>主板</a:t>
                      </a:r>
                      <a:endParaRPr lang="zh-CN" alt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清华同方台式电脑</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3119383018"/>
                  </a:ext>
                </a:extLst>
              </a:tr>
              <a:tr h="285176">
                <a:tc>
                  <a:txBody>
                    <a:bodyPr/>
                    <a:lstStyle/>
                    <a:p>
                      <a:pPr algn="l" rtl="0" fontAlgn="ctr"/>
                      <a:r>
                        <a:rPr lang="zh-CN" altLang="en-US" sz="1300" u="none" strike="noStrike">
                          <a:effectLst/>
                        </a:rPr>
                        <a:t>神舟笔记本</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明基笔记本</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F9</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精英主板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ESC</a:t>
                      </a:r>
                      <a:r>
                        <a:rPr lang="zh-CN" altLang="en-US" sz="1300" u="none" strike="noStrike">
                          <a:effectLst/>
                        </a:rPr>
                        <a:t>或</a:t>
                      </a:r>
                      <a:r>
                        <a:rPr lang="en-US" sz="1300" u="none" strike="noStrike">
                          <a:effectLst/>
                        </a:rPr>
                        <a:t>F11</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致铭主板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海尔台式电脑</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3109927469"/>
                  </a:ext>
                </a:extLst>
              </a:tr>
              <a:tr h="285176">
                <a:tc>
                  <a:txBody>
                    <a:bodyPr/>
                    <a:lstStyle/>
                    <a:p>
                      <a:pPr algn="l" rtl="0" fontAlgn="ctr"/>
                      <a:r>
                        <a:rPr lang="zh-CN" altLang="en-US" sz="1300" u="none" strike="noStrike">
                          <a:effectLst/>
                        </a:rPr>
                        <a:t>东芝笔记本</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苹果笔记本</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dirty="0">
                          <a:effectLst/>
                        </a:rPr>
                        <a:t>开机长按“</a:t>
                      </a:r>
                      <a:r>
                        <a:rPr lang="en-US" sz="1300" u="none" strike="noStrike" dirty="0">
                          <a:effectLst/>
                        </a:rPr>
                        <a:t>option”</a:t>
                      </a:r>
                      <a:r>
                        <a:rPr lang="zh-CN" altLang="en-US" sz="1300" u="none" strike="noStrike" dirty="0">
                          <a:effectLst/>
                        </a:rPr>
                        <a:t>键</a:t>
                      </a:r>
                      <a:endParaRPr lang="zh-CN" altLang="en-US" sz="13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梅捷主板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ESC</a:t>
                      </a:r>
                      <a:r>
                        <a:rPr lang="zh-CN" altLang="en-US" sz="1300" u="none" strike="noStrike">
                          <a:effectLst/>
                        </a:rPr>
                        <a:t>或</a:t>
                      </a: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华硕主板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F8</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华硕台式电脑</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F8</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3645221402"/>
                  </a:ext>
                </a:extLst>
              </a:tr>
              <a:tr h="285176">
                <a:tc>
                  <a:txBody>
                    <a:bodyPr/>
                    <a:lstStyle/>
                    <a:p>
                      <a:pPr algn="l" rtl="0" fontAlgn="ctr"/>
                      <a:r>
                        <a:rPr lang="zh-CN" altLang="en-US" sz="1300" u="none" strike="noStrike">
                          <a:effectLst/>
                        </a:rPr>
                        <a:t>三星笔记本</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　</a:t>
                      </a:r>
                      <a:endParaRPr lang="zh-CN" alt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dirty="0">
                          <a:effectLst/>
                        </a:rPr>
                        <a:t>　</a:t>
                      </a:r>
                      <a:endParaRPr lang="zh-CN" alt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富士康主板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ESC</a:t>
                      </a:r>
                      <a:r>
                        <a:rPr lang="zh-CN" altLang="en-US" sz="1300" u="none" strike="noStrike">
                          <a:effectLst/>
                        </a:rPr>
                        <a:t>或</a:t>
                      </a: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盈通主板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dirty="0">
                          <a:effectLst/>
                        </a:rPr>
                        <a:t>F8</a:t>
                      </a:r>
                      <a:endParaRPr 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明基台式电脑</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F8</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2370649689"/>
                  </a:ext>
                </a:extLst>
              </a:tr>
              <a:tr h="380235">
                <a:tc>
                  <a:txBody>
                    <a:bodyPr/>
                    <a:lstStyle/>
                    <a:p>
                      <a:pPr algn="l" rtl="0" fontAlgn="ctr"/>
                      <a:r>
                        <a:rPr lang="en-US" sz="1300" u="none" strike="noStrike">
                          <a:effectLst/>
                        </a:rPr>
                        <a:t>IBM</a:t>
                      </a:r>
                      <a:r>
                        <a:rPr lang="zh-CN" altLang="en-US" sz="1300" u="none" strike="noStrike">
                          <a:effectLst/>
                        </a:rPr>
                        <a:t>笔记本</a:t>
                      </a:r>
                      <a:endParaRPr lang="zh-CN" alt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dirty="0">
                          <a:effectLst/>
                        </a:rPr>
                        <a:t>　</a:t>
                      </a:r>
                      <a:endParaRPr lang="zh-CN" alt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dirty="0">
                          <a:effectLst/>
                        </a:rPr>
                        <a:t>　</a:t>
                      </a:r>
                      <a:endParaRPr lang="zh-CN" alt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杰微主板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ESC</a:t>
                      </a:r>
                      <a:r>
                        <a:rPr lang="zh-CN" altLang="en-US" sz="1300" u="none" strike="noStrike">
                          <a:effectLst/>
                        </a:rPr>
                        <a:t>或</a:t>
                      </a:r>
                      <a:r>
                        <a:rPr lang="en-US" sz="1300" u="none" strike="noStrike">
                          <a:effectLst/>
                        </a:rPr>
                        <a:t>F8</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映泰主板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F9</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fontAlgn="ctr"/>
                      <a:r>
                        <a:rPr lang="zh-CN" altLang="en-US" sz="1800" u="none" strike="noStrike" dirty="0">
                          <a:effectLst/>
                        </a:rPr>
                        <a:t>　</a:t>
                      </a:r>
                      <a:endParaRPr lang="zh-CN" altLang="en-US" sz="18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　</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1267691196"/>
                  </a:ext>
                </a:extLst>
              </a:tr>
              <a:tr h="380235">
                <a:tc>
                  <a:txBody>
                    <a:bodyPr/>
                    <a:lstStyle/>
                    <a:p>
                      <a:pPr algn="l" rtl="0" fontAlgn="ctr"/>
                      <a:r>
                        <a:rPr lang="zh-CN" altLang="en-US" sz="1300" u="none" strike="noStrike">
                          <a:effectLst/>
                        </a:rPr>
                        <a:t>富士通笔记本</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F12</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　</a:t>
                      </a:r>
                      <a:endParaRPr lang="zh-CN" alt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dirty="0">
                          <a:effectLst/>
                        </a:rPr>
                        <a:t>　</a:t>
                      </a:r>
                      <a:endParaRPr lang="zh-CN" altLang="en-US" sz="13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翔升主板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F10</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a:effectLst/>
                        </a:rPr>
                        <a:t>冠铭主板</a:t>
                      </a:r>
                      <a:endParaRPr lang="zh-CN" altLang="en-US" sz="1300" b="0" i="0" u="none" strike="noStrike">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en-US" sz="1300" u="none" strike="noStrike">
                          <a:effectLst/>
                        </a:rPr>
                        <a:t>F9</a:t>
                      </a:r>
                      <a:endParaRPr lang="en-US" sz="13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tc>
                <a:tc>
                  <a:txBody>
                    <a:bodyPr/>
                    <a:lstStyle/>
                    <a:p>
                      <a:pPr algn="l" fontAlgn="ctr"/>
                      <a:r>
                        <a:rPr lang="zh-CN" altLang="en-US" sz="1800" u="none" strike="noStrike" dirty="0">
                          <a:effectLst/>
                        </a:rPr>
                        <a:t>　</a:t>
                      </a:r>
                      <a:endParaRPr lang="zh-CN" altLang="en-US" sz="18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tc>
                  <a:txBody>
                    <a:bodyPr/>
                    <a:lstStyle/>
                    <a:p>
                      <a:pPr algn="l" rtl="0" fontAlgn="ctr"/>
                      <a:r>
                        <a:rPr lang="zh-CN" altLang="en-US" sz="1300" u="none" strike="noStrike" dirty="0">
                          <a:effectLst/>
                        </a:rPr>
                        <a:t>　</a:t>
                      </a:r>
                      <a:endParaRPr lang="zh-CN" altLang="en-US" sz="1300" b="0" i="0" u="none" strike="noStrike" dirty="0">
                        <a:solidFill>
                          <a:srgbClr val="000000"/>
                        </a:solidFill>
                        <a:effectLst/>
                        <a:latin typeface="Arial" panose="020B0604020202020204" pitchFamily="34" charset="0"/>
                        <a:ea typeface="等线" panose="02010600030101010101" pitchFamily="2" charset="-122"/>
                      </a:endParaRPr>
                    </a:p>
                  </a:txBody>
                  <a:tcPr marL="9525" marR="9525" marT="9525" marB="0" anchor="ctr"/>
                </a:tc>
                <a:extLst>
                  <a:ext uri="{0D108BD9-81ED-4DB2-BD59-A6C34878D82A}">
                    <a16:rowId xmlns:a16="http://schemas.microsoft.com/office/drawing/2014/main" val="855662501"/>
                  </a:ext>
                </a:extLst>
              </a:tr>
            </a:tbl>
          </a:graphicData>
        </a:graphic>
      </p:graphicFrame>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9515792"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安装激活</a:t>
            </a:r>
            <a:r>
              <a:rPr lang="zh-CN" altLang="en-US" b="1" dirty="0" smtClean="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流程和卸载</a:t>
            </a:r>
            <a:endPar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endParaRPr>
          </a:p>
        </p:txBody>
      </p:sp>
      <p:sp>
        <p:nvSpPr>
          <p:cNvPr id="48131"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4C314CBA-993B-469D-8EDE-51E3BD5C77A8}" type="slidenum">
              <a:rPr lang="zh-CN" altLang="en-US">
                <a:solidFill>
                  <a:srgbClr val="898989"/>
                </a:solidFill>
              </a:rPr>
              <a:pPr/>
              <a:t>15</a:t>
            </a:fld>
            <a:endParaRPr lang="zh-CN" altLang="en-US">
              <a:solidFill>
                <a:srgbClr val="898989"/>
              </a:solidFill>
            </a:endParaRPr>
          </a:p>
        </p:txBody>
      </p:sp>
      <p:sp>
        <p:nvSpPr>
          <p:cNvPr id="48132" name="文本框 3"/>
          <p:cNvSpPr txBox="1">
            <a:spLocks noChangeArrowheads="1"/>
          </p:cNvSpPr>
          <p:nvPr/>
        </p:nvSpPr>
        <p:spPr bwMode="auto">
          <a:xfrm>
            <a:off x="277965" y="1972673"/>
            <a:ext cx="460754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400" dirty="0"/>
              <a:t>Windows </a:t>
            </a:r>
            <a:r>
              <a:rPr lang="zh-CN" altLang="en-US" sz="2400" dirty="0"/>
              <a:t>和 </a:t>
            </a:r>
            <a:r>
              <a:rPr lang="en-US" altLang="zh-CN" sz="2400" dirty="0"/>
              <a:t>Office </a:t>
            </a:r>
            <a:r>
              <a:rPr lang="zh-CN" altLang="en-US" sz="2400" dirty="0"/>
              <a:t>的</a:t>
            </a:r>
            <a:r>
              <a:rPr lang="zh-CN" altLang="en-US" sz="2400" dirty="0" smtClean="0"/>
              <a:t>激活</a:t>
            </a:r>
            <a:endParaRPr lang="en-US" altLang="zh-CN" sz="2400" dirty="0" smtClean="0"/>
          </a:p>
          <a:p>
            <a:pPr>
              <a:lnSpc>
                <a:spcPct val="150000"/>
              </a:lnSpc>
              <a:buFont typeface="Wingdings" panose="05000000000000000000" pitchFamily="2" charset="2"/>
              <a:buChar char="u"/>
            </a:pPr>
            <a:r>
              <a:rPr lang="en-US" altLang="zh-CN" sz="2400" dirty="0" smtClean="0"/>
              <a:t>Office</a:t>
            </a:r>
            <a:r>
              <a:rPr lang="zh-CN" altLang="en-US" sz="2400" dirty="0" smtClean="0"/>
              <a:t>要删除干净的方法</a:t>
            </a:r>
            <a:endParaRPr lang="en-US" altLang="zh-CN" sz="2400" dirty="0" smtClean="0"/>
          </a:p>
          <a:p>
            <a:pPr>
              <a:lnSpc>
                <a:spcPct val="150000"/>
              </a:lnSpc>
              <a:buFont typeface="Wingdings" panose="05000000000000000000" pitchFamily="2" charset="2"/>
              <a:buChar char="u"/>
            </a:pPr>
            <a:r>
              <a:rPr lang="en-US" altLang="zh-CN" sz="2400" dirty="0">
                <a:hlinkClick r:id="rId3"/>
              </a:rPr>
              <a:t>http://</a:t>
            </a:r>
            <a:r>
              <a:rPr lang="en-US" altLang="zh-CN" sz="2400" dirty="0" smtClean="0">
                <a:hlinkClick r:id="rId3"/>
              </a:rPr>
              <a:t>ms.wfmc.edu.cn/help/detail/14</a:t>
            </a:r>
            <a:endParaRPr lang="en-US" altLang="zh-CN" sz="2400" dirty="0" smtClean="0"/>
          </a:p>
          <a:p>
            <a:pPr>
              <a:lnSpc>
                <a:spcPct val="150000"/>
              </a:lnSpc>
              <a:buFont typeface="Wingdings" panose="05000000000000000000" pitchFamily="2" charset="2"/>
              <a:buChar char="u"/>
            </a:pPr>
            <a:r>
              <a:rPr lang="en-US" altLang="zh-CN" sz="2400" dirty="0">
                <a:hlinkClick r:id="rId4"/>
              </a:rPr>
              <a:t>http://ms.wfmc.edu.cn/help/detail/5</a:t>
            </a:r>
            <a:endParaRPr lang="en-US" altLang="zh-CN" sz="2400" dirty="0"/>
          </a:p>
        </p:txBody>
      </p:sp>
      <p:pic>
        <p:nvPicPr>
          <p:cNvPr id="3" name="图片 2"/>
          <p:cNvPicPr>
            <a:picLocks noChangeAspect="1"/>
          </p:cNvPicPr>
          <p:nvPr/>
        </p:nvPicPr>
        <p:blipFill>
          <a:blip r:embed="rId5"/>
          <a:stretch>
            <a:fillRect/>
          </a:stretch>
        </p:blipFill>
        <p:spPr>
          <a:xfrm>
            <a:off x="4151268" y="408894"/>
            <a:ext cx="7886700" cy="6562725"/>
          </a:xfrm>
          <a:prstGeom prst="rect">
            <a:avLst/>
          </a:prstGeom>
        </p:spPr>
      </p:pic>
      <p:pic>
        <p:nvPicPr>
          <p:cNvPr id="4" name="图片 3"/>
          <p:cNvPicPr>
            <a:picLocks noChangeAspect="1"/>
          </p:cNvPicPr>
          <p:nvPr/>
        </p:nvPicPr>
        <p:blipFill>
          <a:blip r:embed="rId6"/>
          <a:stretch>
            <a:fillRect/>
          </a:stretch>
        </p:blipFill>
        <p:spPr>
          <a:xfrm>
            <a:off x="4054275" y="408894"/>
            <a:ext cx="7607727" cy="6699931"/>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0CADBB53-3E80-4897-8AF2-E5665E0ECE6F}" type="slidenum">
              <a:rPr lang="zh-CN" altLang="en-US">
                <a:solidFill>
                  <a:srgbClr val="898989"/>
                </a:solidFill>
              </a:rPr>
              <a:pPr/>
              <a:t>16</a:t>
            </a:fld>
            <a:endParaRPr lang="zh-CN" altLang="en-US">
              <a:solidFill>
                <a:srgbClr val="898989"/>
              </a:solidFill>
            </a:endParaRPr>
          </a:p>
        </p:txBody>
      </p:sp>
      <p:sp>
        <p:nvSpPr>
          <p:cNvPr id="8" name="矩形 7"/>
          <p:cNvSpPr/>
          <p:nvPr/>
        </p:nvSpPr>
        <p:spPr>
          <a:xfrm>
            <a:off x="4827588" y="1700213"/>
            <a:ext cx="3278187" cy="523875"/>
          </a:xfrm>
          <a:prstGeom prst="rect">
            <a:avLst/>
          </a:prstGeom>
        </p:spPr>
        <p:txBody>
          <a:bodyPr wrap="none">
            <a:spAutoFit/>
          </a:bodyPr>
          <a:lstStyle/>
          <a:p>
            <a:pPr algn="ctr" eaLnBrk="1" hangingPunct="1">
              <a:spcBef>
                <a:spcPct val="50000"/>
              </a:spcBef>
              <a:defRPr/>
            </a:pPr>
            <a:r>
              <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1</a:t>
            </a:r>
            <a:r>
              <a:rPr lang="zh-CN" altLang="en-US"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、校园正版化介绍</a:t>
            </a:r>
            <a:endPar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endParaRPr>
          </a:p>
        </p:txBody>
      </p:sp>
      <p:sp>
        <p:nvSpPr>
          <p:cNvPr id="9" name="矩形 8"/>
          <p:cNvSpPr/>
          <p:nvPr/>
        </p:nvSpPr>
        <p:spPr>
          <a:xfrm>
            <a:off x="4827588" y="2649538"/>
            <a:ext cx="4356100" cy="523875"/>
          </a:xfrm>
          <a:prstGeom prst="rect">
            <a:avLst/>
          </a:prstGeom>
        </p:spPr>
        <p:txBody>
          <a:bodyPr wrap="none">
            <a:spAutoFit/>
          </a:bodyPr>
          <a:lstStyle/>
          <a:p>
            <a:pPr algn="ctr" eaLnBrk="1" hangingPunct="1">
              <a:spcBef>
                <a:spcPct val="50000"/>
              </a:spcBef>
              <a:defRPr/>
            </a:pPr>
            <a:r>
              <a:rPr lang="en-US" altLang="zh-CN"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2</a:t>
            </a:r>
            <a:r>
              <a:rPr lang="zh-CN" altLang="en-US"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a:t>
            </a:r>
            <a:r>
              <a:rPr lang="zh-CN" altLang="en-US"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安装激活之前注意事项</a:t>
            </a:r>
            <a:endPar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endParaRPr>
          </a:p>
        </p:txBody>
      </p:sp>
      <p:sp>
        <p:nvSpPr>
          <p:cNvPr id="6" name="矩形 5"/>
          <p:cNvSpPr/>
          <p:nvPr/>
        </p:nvSpPr>
        <p:spPr>
          <a:xfrm>
            <a:off x="4827588" y="3581400"/>
            <a:ext cx="2919412" cy="523875"/>
          </a:xfrm>
          <a:prstGeom prst="rect">
            <a:avLst/>
          </a:prstGeom>
        </p:spPr>
        <p:txBody>
          <a:bodyPr wrap="none">
            <a:spAutoFit/>
          </a:bodyPr>
          <a:lstStyle/>
          <a:p>
            <a:pPr algn="ctr" eaLnBrk="1" hangingPunct="1">
              <a:spcBef>
                <a:spcPct val="50000"/>
              </a:spcBef>
              <a:defRPr/>
            </a:pPr>
            <a:r>
              <a:rPr lang="en-US" altLang="zh-CN"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4" action="ppaction://hlinkpres?slideindex=1&amp;slidetitle="/>
              </a:rPr>
              <a:t>3</a:t>
            </a:r>
            <a:r>
              <a:rPr lang="zh-CN" altLang="en-US"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4" action="ppaction://hlinkpres?slideindex=1&amp;slidetitle="/>
              </a:rPr>
              <a:t>、</a:t>
            </a:r>
            <a:r>
              <a:rPr lang="zh-CN" altLang="en-US"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安装激活流程</a:t>
            </a:r>
            <a:endPar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endParaRPr>
          </a:p>
        </p:txBody>
      </p:sp>
      <p:sp>
        <p:nvSpPr>
          <p:cNvPr id="7" name="矩形 6"/>
          <p:cNvSpPr/>
          <p:nvPr/>
        </p:nvSpPr>
        <p:spPr>
          <a:xfrm>
            <a:off x="4827588" y="4491038"/>
            <a:ext cx="4281487" cy="523875"/>
          </a:xfrm>
          <a:prstGeom prst="rect">
            <a:avLst/>
          </a:prstGeom>
        </p:spPr>
        <p:txBody>
          <a:bodyPr wrap="none">
            <a:spAutoFit/>
          </a:bodyPr>
          <a:lstStyle/>
          <a:p>
            <a:pPr algn="ctr" eaLnBrk="1" hangingPunct="1">
              <a:spcBef>
                <a:spcPct val="50000"/>
              </a:spcBef>
              <a:buFont typeface="Wingdings" pitchFamily="2" charset="2"/>
              <a:buChar char="Ø"/>
              <a:defRPr/>
            </a:pPr>
            <a:r>
              <a:rPr lang="en-US" altLang="zh-CN" sz="2800" b="1" dirty="0">
                <a:solidFill>
                  <a:srgbClr val="FF0000"/>
                </a:solidFill>
                <a:effectLst>
                  <a:outerShdw blurRad="38100" dist="38100" dir="2700000" algn="tl">
                    <a:srgbClr val="000000"/>
                  </a:outerShdw>
                </a:effectLst>
                <a:latin typeface="微软雅黑" charset="0"/>
                <a:ea typeface="微软雅黑" charset="0"/>
                <a:cs typeface="微软雅黑" charset="0"/>
                <a:hlinkClick r:id="rId5" action="ppaction://hlinkpres?slideindex=1&amp;slidetitle="/>
              </a:rPr>
              <a:t>4</a:t>
            </a:r>
            <a:r>
              <a:rPr lang="zh-CN" altLang="en-US" sz="2800" b="1" dirty="0">
                <a:solidFill>
                  <a:srgbClr val="FF0000"/>
                </a:solidFill>
                <a:effectLst>
                  <a:outerShdw blurRad="38100" dist="38100" dir="2700000" algn="tl">
                    <a:srgbClr val="000000"/>
                  </a:outerShdw>
                </a:effectLst>
                <a:latin typeface="微软雅黑" charset="0"/>
                <a:ea typeface="微软雅黑" charset="0"/>
                <a:cs typeface="微软雅黑" charset="0"/>
                <a:hlinkClick r:id="rId5" action="ppaction://hlinkpres?slideindex=1&amp;slidetitle="/>
              </a:rPr>
              <a:t>、</a:t>
            </a:r>
            <a:r>
              <a:rPr lang="zh-CN" altLang="en-US" sz="2800" b="1" dirty="0">
                <a:solidFill>
                  <a:srgbClr val="FF0000"/>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常见问题及处理方法</a:t>
            </a:r>
            <a:endParaRPr lang="en-US" altLang="zh-CN" sz="2800" b="1" dirty="0">
              <a:solidFill>
                <a:srgbClr val="FF0000"/>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endParaRP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常见问题及处理方法</a:t>
            </a:r>
          </a:p>
        </p:txBody>
      </p:sp>
      <p:sp>
        <p:nvSpPr>
          <p:cNvPr id="50179"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FBD3CC5-A20D-4816-8BB8-5058C8B6497E}" type="slidenum">
              <a:rPr lang="zh-CN" altLang="en-US">
                <a:solidFill>
                  <a:srgbClr val="898989"/>
                </a:solidFill>
              </a:rPr>
              <a:pPr/>
              <a:t>17</a:t>
            </a:fld>
            <a:endParaRPr lang="zh-CN" altLang="en-US">
              <a:solidFill>
                <a:srgbClr val="898989"/>
              </a:solidFill>
            </a:endParaRPr>
          </a:p>
        </p:txBody>
      </p:sp>
      <p:sp>
        <p:nvSpPr>
          <p:cNvPr id="50180" name="文本框 8"/>
          <p:cNvSpPr txBox="1">
            <a:spLocks noChangeArrowheads="1"/>
          </p:cNvSpPr>
          <p:nvPr/>
        </p:nvSpPr>
        <p:spPr bwMode="auto">
          <a:xfrm>
            <a:off x="573088" y="1784724"/>
            <a:ext cx="8953500" cy="373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000" dirty="0"/>
              <a:t> 0xC004F074</a:t>
            </a:r>
          </a:p>
          <a:p>
            <a:pPr>
              <a:lnSpc>
                <a:spcPct val="150000"/>
              </a:lnSpc>
              <a:buFont typeface="Wingdings" panose="05000000000000000000" pitchFamily="2" charset="2"/>
              <a:buChar char="u"/>
            </a:pPr>
            <a:r>
              <a:rPr lang="en-US" altLang="zh-CN" sz="2000" dirty="0"/>
              <a:t> 0xC004F035</a:t>
            </a:r>
          </a:p>
          <a:p>
            <a:pPr>
              <a:lnSpc>
                <a:spcPct val="150000"/>
              </a:lnSpc>
              <a:buFont typeface="Wingdings" panose="05000000000000000000" pitchFamily="2" charset="2"/>
              <a:buChar char="u"/>
            </a:pPr>
            <a:r>
              <a:rPr lang="en-US" altLang="zh-CN" sz="2000" dirty="0"/>
              <a:t> 0xC004F038</a:t>
            </a:r>
          </a:p>
          <a:p>
            <a:pPr>
              <a:lnSpc>
                <a:spcPct val="150000"/>
              </a:lnSpc>
              <a:buFont typeface="Wingdings" panose="05000000000000000000" pitchFamily="2" charset="2"/>
              <a:buChar char="u"/>
            </a:pPr>
            <a:r>
              <a:rPr lang="en-US" altLang="zh-CN" sz="2000" dirty="0"/>
              <a:t> 0XC004C003</a:t>
            </a:r>
            <a:r>
              <a:rPr lang="zh-CN" altLang="en-US" sz="2000" dirty="0"/>
              <a:t>、</a:t>
            </a:r>
            <a:r>
              <a:rPr lang="en-US" altLang="zh-CN" sz="2000" dirty="0"/>
              <a:t>0XC004F017</a:t>
            </a:r>
          </a:p>
          <a:p>
            <a:pPr>
              <a:lnSpc>
                <a:spcPct val="150000"/>
              </a:lnSpc>
              <a:buFont typeface="Wingdings" panose="05000000000000000000" pitchFamily="2" charset="2"/>
              <a:buChar char="u"/>
            </a:pPr>
            <a:r>
              <a:rPr lang="en-US" altLang="zh-CN" sz="2000" dirty="0"/>
              <a:t> Windows 7 </a:t>
            </a:r>
            <a:r>
              <a:rPr lang="zh-CN" altLang="en-US" sz="2000" dirty="0"/>
              <a:t>更新失败，无法进入系统</a:t>
            </a:r>
            <a:endParaRPr lang="en-US" altLang="zh-CN" sz="2000" dirty="0"/>
          </a:p>
          <a:p>
            <a:pPr>
              <a:lnSpc>
                <a:spcPct val="150000"/>
              </a:lnSpc>
              <a:buFont typeface="Wingdings" panose="05000000000000000000" pitchFamily="2" charset="2"/>
              <a:buChar char="u"/>
            </a:pPr>
            <a:r>
              <a:rPr lang="en-US" altLang="zh-CN" sz="2000" dirty="0"/>
              <a:t> </a:t>
            </a:r>
            <a:r>
              <a:rPr lang="en-US" altLang="zh-CN" sz="2000" dirty="0" err="1"/>
              <a:t>Windwos</a:t>
            </a:r>
            <a:r>
              <a:rPr lang="en-US" altLang="zh-CN" sz="2000" dirty="0"/>
              <a:t> 10 </a:t>
            </a:r>
            <a:r>
              <a:rPr lang="zh-CN" altLang="en-US" sz="2000" dirty="0"/>
              <a:t>蓝屏</a:t>
            </a:r>
            <a:endParaRPr lang="en-US" altLang="zh-CN" sz="2000" dirty="0"/>
          </a:p>
          <a:p>
            <a:pPr>
              <a:lnSpc>
                <a:spcPct val="150000"/>
              </a:lnSpc>
              <a:buFont typeface="Wingdings" panose="05000000000000000000" pitchFamily="2" charset="2"/>
              <a:buChar char="u"/>
            </a:pPr>
            <a:r>
              <a:rPr lang="en-US" altLang="zh-CN" sz="2000" dirty="0"/>
              <a:t> </a:t>
            </a:r>
            <a:r>
              <a:rPr lang="zh-CN" altLang="en-US" sz="2000" dirty="0"/>
              <a:t>新电脑卸载 </a:t>
            </a:r>
            <a:r>
              <a:rPr lang="en-US" altLang="zh-CN" sz="2000" dirty="0"/>
              <a:t>Office 365</a:t>
            </a:r>
            <a:r>
              <a:rPr lang="zh-CN" altLang="en-US" sz="2000" dirty="0"/>
              <a:t>后， 重装其他版本</a:t>
            </a:r>
            <a:r>
              <a:rPr lang="en-US" altLang="zh-CN" sz="2000" dirty="0"/>
              <a:t>Office</a:t>
            </a:r>
          </a:p>
          <a:p>
            <a:pPr>
              <a:lnSpc>
                <a:spcPct val="150000"/>
              </a:lnSpc>
              <a:buFont typeface="Wingdings" panose="05000000000000000000" pitchFamily="2" charset="2"/>
              <a:buChar char="u"/>
            </a:pPr>
            <a:r>
              <a:rPr lang="zh-CN" altLang="en-US" sz="2000" dirty="0"/>
              <a:t>激活客户端无法正常运行或服务无法启动</a:t>
            </a:r>
            <a:endParaRPr lang="en-US" altLang="zh-CN" sz="2000" dirty="0"/>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常见问题及处理方法</a:t>
            </a:r>
          </a:p>
        </p:txBody>
      </p:sp>
      <p:sp>
        <p:nvSpPr>
          <p:cNvPr id="51203"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BB3E961-789A-46D8-A318-F4BBEAA8C794}" type="slidenum">
              <a:rPr lang="zh-CN" altLang="en-US">
                <a:solidFill>
                  <a:srgbClr val="898989"/>
                </a:solidFill>
              </a:rPr>
              <a:pPr/>
              <a:t>18</a:t>
            </a:fld>
            <a:endParaRPr lang="zh-CN" altLang="en-US">
              <a:solidFill>
                <a:srgbClr val="898989"/>
              </a:solidFill>
            </a:endParaRPr>
          </a:p>
        </p:txBody>
      </p:sp>
      <p:sp>
        <p:nvSpPr>
          <p:cNvPr id="51204" name="文本框 8"/>
          <p:cNvSpPr txBox="1">
            <a:spLocks noChangeArrowheads="1"/>
          </p:cNvSpPr>
          <p:nvPr/>
        </p:nvSpPr>
        <p:spPr bwMode="auto">
          <a:xfrm>
            <a:off x="635559" y="1958975"/>
            <a:ext cx="1061694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200150" indent="-28575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dirty="0"/>
              <a:t> </a:t>
            </a:r>
            <a:r>
              <a:rPr lang="en-US" altLang="zh-CN" sz="2400" dirty="0"/>
              <a:t>0xC004F074</a:t>
            </a:r>
          </a:p>
          <a:p>
            <a:pPr lvl="1">
              <a:lnSpc>
                <a:spcPct val="150000"/>
              </a:lnSpc>
              <a:buFont typeface="Wingdings" panose="05000000000000000000" pitchFamily="2" charset="2"/>
              <a:buChar char="l"/>
            </a:pPr>
            <a:r>
              <a:rPr lang="zh-CN" altLang="en-US" sz="2400" dirty="0"/>
              <a:t>错误描述：无法联系任何密钥管理服务（</a:t>
            </a:r>
            <a:r>
              <a:rPr lang="en-US" altLang="zh-CN" sz="2400" dirty="0"/>
              <a:t>KMS</a:t>
            </a:r>
            <a:r>
              <a:rPr lang="zh-CN" altLang="en-US" sz="2400" dirty="0"/>
              <a:t>）或者连接被</a:t>
            </a:r>
            <a:r>
              <a:rPr lang="en-US" altLang="zh-CN" sz="2400" dirty="0"/>
              <a:t>KMS</a:t>
            </a:r>
            <a:r>
              <a:rPr lang="zh-CN" altLang="en-US" sz="2400" dirty="0"/>
              <a:t>服务器拒绝。</a:t>
            </a:r>
            <a:endParaRPr lang="en-US" altLang="zh-CN" sz="2400" dirty="0"/>
          </a:p>
          <a:p>
            <a:pPr lvl="1">
              <a:lnSpc>
                <a:spcPct val="150000"/>
              </a:lnSpc>
              <a:buFont typeface="Wingdings" panose="05000000000000000000" pitchFamily="2" charset="2"/>
              <a:buChar char="l"/>
            </a:pPr>
            <a:r>
              <a:rPr lang="zh-CN" altLang="en-US" sz="2400" dirty="0"/>
              <a:t>错误原因及处理方案：</a:t>
            </a:r>
          </a:p>
          <a:p>
            <a:pPr lvl="2">
              <a:lnSpc>
                <a:spcPct val="150000"/>
              </a:lnSpc>
              <a:buFont typeface="Wingdings" panose="05000000000000000000" pitchFamily="2" charset="2"/>
              <a:buChar char="Ø"/>
            </a:pPr>
            <a:r>
              <a:rPr lang="zh-CN" altLang="en-US" dirty="0"/>
              <a:t>原因一，平台只支持本校局域网内的计算机</a:t>
            </a:r>
            <a:r>
              <a:rPr lang="en-US" altLang="zh-CN" dirty="0"/>
              <a:t>Windows </a:t>
            </a:r>
            <a:r>
              <a:rPr lang="zh-CN" altLang="en-US" dirty="0"/>
              <a:t>和 </a:t>
            </a:r>
            <a:r>
              <a:rPr lang="en-US" altLang="zh-CN" dirty="0"/>
              <a:t>Office </a:t>
            </a:r>
            <a:r>
              <a:rPr lang="zh-CN" altLang="en-US" dirty="0"/>
              <a:t> 的激活，若用户所使用的网络环境不在本校局域网内， 则在进行激活操作时会出现此错误。 </a:t>
            </a:r>
            <a:r>
              <a:rPr lang="en-US" altLang="zh-CN" dirty="0"/>
              <a:t>telnet </a:t>
            </a:r>
            <a:r>
              <a:rPr lang="en-US" altLang="zh-CN" dirty="0" err="1"/>
              <a:t>ip</a:t>
            </a:r>
            <a:r>
              <a:rPr lang="en-US" altLang="zh-CN" dirty="0"/>
              <a:t> 1688</a:t>
            </a:r>
            <a:endParaRPr lang="zh-CN" altLang="en-US" dirty="0"/>
          </a:p>
          <a:p>
            <a:pPr lvl="2">
              <a:lnSpc>
                <a:spcPct val="150000"/>
              </a:lnSpc>
              <a:buFont typeface="Wingdings" panose="05000000000000000000" pitchFamily="2" charset="2"/>
              <a:buChar char="Ø"/>
            </a:pPr>
            <a:r>
              <a:rPr lang="zh-CN" altLang="en-US" dirty="0"/>
              <a:t>原因二、激活电脑的时间和</a:t>
            </a:r>
            <a:r>
              <a:rPr lang="en-US" altLang="zh-CN" dirty="0"/>
              <a:t>KMS</a:t>
            </a:r>
            <a:r>
              <a:rPr lang="zh-CN" altLang="en-US" dirty="0"/>
              <a:t>服务器的时间，时差达到</a:t>
            </a:r>
            <a:r>
              <a:rPr lang="en-US" altLang="zh-CN" dirty="0"/>
              <a:t>8</a:t>
            </a:r>
            <a:r>
              <a:rPr lang="zh-CN" altLang="en-US" dirty="0"/>
              <a:t>个小时及以上。</a:t>
            </a:r>
          </a:p>
          <a:p>
            <a:pPr lvl="2">
              <a:lnSpc>
                <a:spcPct val="150000"/>
              </a:lnSpc>
              <a:buFont typeface="Wingdings" panose="05000000000000000000" pitchFamily="2" charset="2"/>
              <a:buChar char="Ø"/>
            </a:pPr>
            <a:r>
              <a:rPr lang="zh-CN" altLang="en-US" dirty="0"/>
              <a:t>原因三、版本不正确（主要是</a:t>
            </a:r>
            <a:r>
              <a:rPr lang="en-US" altLang="zh-CN" dirty="0"/>
              <a:t>Windows</a:t>
            </a:r>
            <a:r>
              <a:rPr lang="zh-CN" altLang="en-US" dirty="0"/>
              <a:t>）。</a:t>
            </a: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常见问题及处理方法</a:t>
            </a:r>
          </a:p>
        </p:txBody>
      </p:sp>
      <p:sp>
        <p:nvSpPr>
          <p:cNvPr id="52227"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911C10F-17B1-4EFE-B63C-33A535A816AF}" type="slidenum">
              <a:rPr lang="zh-CN" altLang="en-US">
                <a:solidFill>
                  <a:srgbClr val="898989"/>
                </a:solidFill>
              </a:rPr>
              <a:pPr/>
              <a:t>19</a:t>
            </a:fld>
            <a:endParaRPr lang="zh-CN" altLang="en-US">
              <a:solidFill>
                <a:srgbClr val="898989"/>
              </a:solidFill>
            </a:endParaRPr>
          </a:p>
        </p:txBody>
      </p:sp>
      <p:sp>
        <p:nvSpPr>
          <p:cNvPr id="52228" name="文本框 8"/>
          <p:cNvSpPr txBox="1">
            <a:spLocks noChangeArrowheads="1"/>
          </p:cNvSpPr>
          <p:nvPr/>
        </p:nvSpPr>
        <p:spPr bwMode="auto">
          <a:xfrm>
            <a:off x="622111" y="2239963"/>
            <a:ext cx="89535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200150" indent="-28575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t>处理方案</a:t>
            </a:r>
            <a:endParaRPr lang="en-US" altLang="zh-CN" sz="2400" dirty="0"/>
          </a:p>
          <a:p>
            <a:pPr lvl="1">
              <a:lnSpc>
                <a:spcPct val="150000"/>
              </a:lnSpc>
              <a:buFont typeface="Wingdings" panose="05000000000000000000" pitchFamily="2" charset="2"/>
              <a:buChar char="l"/>
            </a:pPr>
            <a:r>
              <a:rPr lang="zh-CN" altLang="en-US" sz="2400" dirty="0"/>
              <a:t>针对原因一、请在本校局域网内执行激活操作。</a:t>
            </a:r>
            <a:endParaRPr lang="en-US" altLang="zh-CN" sz="2400" dirty="0"/>
          </a:p>
          <a:p>
            <a:pPr lvl="1">
              <a:lnSpc>
                <a:spcPct val="150000"/>
              </a:lnSpc>
              <a:buFont typeface="Wingdings" panose="05000000000000000000" pitchFamily="2" charset="2"/>
              <a:buChar char="l"/>
            </a:pPr>
            <a:r>
              <a:rPr lang="zh-CN" altLang="en-US" sz="2400" dirty="0"/>
              <a:t>针对原因二、请将时间、时区调整正确，推荐开启操作系统自动设置时间和时区。</a:t>
            </a:r>
            <a:endParaRPr lang="en-US" altLang="zh-CN" sz="2400" dirty="0"/>
          </a:p>
          <a:p>
            <a:pPr lvl="1">
              <a:lnSpc>
                <a:spcPct val="150000"/>
              </a:lnSpc>
              <a:buFont typeface="Wingdings" panose="05000000000000000000" pitchFamily="2" charset="2"/>
              <a:buChar char="l"/>
            </a:pPr>
            <a:r>
              <a:rPr lang="zh-CN" altLang="en-US" sz="2400" dirty="0"/>
              <a:t>针对原因三、请稍后重试激活。</a:t>
            </a:r>
            <a:endParaRPr lang="en-US" altLang="zh-CN" sz="2400" dirty="0"/>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DDC8D899-B2BB-4F67-A0AE-6A4DFBA7907B}" type="slidenum">
              <a:rPr lang="zh-CN" altLang="en-US">
                <a:solidFill>
                  <a:srgbClr val="898989"/>
                </a:solidFill>
              </a:rPr>
              <a:pPr/>
              <a:t>2</a:t>
            </a:fld>
            <a:endParaRPr lang="zh-CN" altLang="en-US">
              <a:solidFill>
                <a:srgbClr val="898989"/>
              </a:solidFill>
            </a:endParaRPr>
          </a:p>
        </p:txBody>
      </p:sp>
      <p:sp>
        <p:nvSpPr>
          <p:cNvPr id="8" name="矩形 7"/>
          <p:cNvSpPr/>
          <p:nvPr/>
        </p:nvSpPr>
        <p:spPr>
          <a:xfrm>
            <a:off x="4827588" y="1700213"/>
            <a:ext cx="3563937" cy="523875"/>
          </a:xfrm>
          <a:prstGeom prst="rect">
            <a:avLst/>
          </a:prstGeom>
        </p:spPr>
        <p:txBody>
          <a:bodyPr wrap="none">
            <a:spAutoFit/>
          </a:bodyPr>
          <a:lstStyle/>
          <a:p>
            <a:pPr algn="ctr" eaLnBrk="1" hangingPunct="1">
              <a:spcBef>
                <a:spcPct val="50000"/>
              </a:spcBef>
              <a:buFont typeface="Wingdings" pitchFamily="2" charset="2"/>
              <a:buChar char="Ø"/>
              <a:defRPr/>
            </a:pPr>
            <a:r>
              <a:rPr lang="en-US" altLang="zh-CN" sz="2800" b="1" dirty="0">
                <a:solidFill>
                  <a:srgbClr val="FF0000"/>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1</a:t>
            </a:r>
            <a:r>
              <a:rPr lang="zh-CN" altLang="en-US" sz="2800" b="1" dirty="0">
                <a:solidFill>
                  <a:srgbClr val="FF0000"/>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、校园正版化介绍</a:t>
            </a:r>
            <a:endParaRPr lang="en-US" altLang="zh-CN" sz="2800" b="1" dirty="0">
              <a:solidFill>
                <a:srgbClr val="FF0000"/>
              </a:solidFill>
              <a:effectLst>
                <a:outerShdw blurRad="38100" dist="38100" dir="2700000" algn="tl">
                  <a:srgbClr val="000000"/>
                </a:outerShdw>
              </a:effectLst>
              <a:latin typeface="微软雅黑" charset="0"/>
              <a:ea typeface="微软雅黑" charset="0"/>
              <a:cs typeface="微软雅黑" charset="0"/>
            </a:endParaRPr>
          </a:p>
        </p:txBody>
      </p:sp>
      <p:sp>
        <p:nvSpPr>
          <p:cNvPr id="9" name="矩形 8"/>
          <p:cNvSpPr/>
          <p:nvPr/>
        </p:nvSpPr>
        <p:spPr>
          <a:xfrm>
            <a:off x="4827588" y="2649538"/>
            <a:ext cx="4356100" cy="523875"/>
          </a:xfrm>
          <a:prstGeom prst="rect">
            <a:avLst/>
          </a:prstGeom>
        </p:spPr>
        <p:txBody>
          <a:bodyPr wrap="none">
            <a:spAutoFit/>
          </a:bodyPr>
          <a:lstStyle/>
          <a:p>
            <a:pPr algn="ctr" eaLnBrk="1" hangingPunct="1">
              <a:spcBef>
                <a:spcPct val="50000"/>
              </a:spcBef>
              <a:defRPr/>
            </a:pPr>
            <a:r>
              <a:rPr lang="en-US" altLang="zh-CN"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2</a:t>
            </a:r>
            <a:r>
              <a:rPr lang="zh-CN" altLang="en-US"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a:t>
            </a:r>
            <a:r>
              <a:rPr lang="zh-CN" altLang="en-US"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安装激活之前注意事项</a:t>
            </a:r>
            <a:endPar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endParaRPr>
          </a:p>
        </p:txBody>
      </p:sp>
      <p:sp>
        <p:nvSpPr>
          <p:cNvPr id="6" name="矩形 5"/>
          <p:cNvSpPr/>
          <p:nvPr/>
        </p:nvSpPr>
        <p:spPr>
          <a:xfrm>
            <a:off x="4827588" y="3581400"/>
            <a:ext cx="2919412" cy="523875"/>
          </a:xfrm>
          <a:prstGeom prst="rect">
            <a:avLst/>
          </a:prstGeom>
        </p:spPr>
        <p:txBody>
          <a:bodyPr wrap="none">
            <a:spAutoFit/>
          </a:bodyPr>
          <a:lstStyle/>
          <a:p>
            <a:pPr algn="ctr" eaLnBrk="1" hangingPunct="1">
              <a:spcBef>
                <a:spcPct val="50000"/>
              </a:spcBef>
              <a:defRPr/>
            </a:pPr>
            <a:r>
              <a:rPr lang="en-US" altLang="zh-CN"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4" action="ppaction://hlinkpres?slideindex=1&amp;slidetitle="/>
              </a:rPr>
              <a:t>3</a:t>
            </a:r>
            <a:r>
              <a:rPr lang="zh-CN" altLang="en-US"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4" action="ppaction://hlinkpres?slideindex=1&amp;slidetitle="/>
              </a:rPr>
              <a:t>、</a:t>
            </a:r>
            <a:r>
              <a:rPr lang="zh-CN" altLang="en-US"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安装激活流程</a:t>
            </a:r>
            <a:endPar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endParaRPr>
          </a:p>
        </p:txBody>
      </p:sp>
      <p:sp>
        <p:nvSpPr>
          <p:cNvPr id="7" name="矩形 6"/>
          <p:cNvSpPr/>
          <p:nvPr/>
        </p:nvSpPr>
        <p:spPr>
          <a:xfrm>
            <a:off x="4827588" y="4491038"/>
            <a:ext cx="3997325" cy="523875"/>
          </a:xfrm>
          <a:prstGeom prst="rect">
            <a:avLst/>
          </a:prstGeom>
        </p:spPr>
        <p:txBody>
          <a:bodyPr wrap="none">
            <a:spAutoFit/>
          </a:bodyPr>
          <a:lstStyle/>
          <a:p>
            <a:pPr algn="ctr" eaLnBrk="1" hangingPunct="1">
              <a:spcBef>
                <a:spcPct val="50000"/>
              </a:spcBef>
              <a:defRPr/>
            </a:pPr>
            <a:r>
              <a:rPr lang="en-US" altLang="zh-CN"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5" action="ppaction://hlinkpres?slideindex=1&amp;slidetitle="/>
              </a:rPr>
              <a:t>4</a:t>
            </a:r>
            <a:r>
              <a:rPr lang="zh-CN" altLang="en-US"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5" action="ppaction://hlinkpres?slideindex=1&amp;slidetitle="/>
              </a:rPr>
              <a:t>、</a:t>
            </a:r>
            <a:r>
              <a:rPr lang="zh-CN" altLang="en-US"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常见问题及处理方法</a:t>
            </a:r>
            <a:endPar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endParaRPr>
          </a:p>
        </p:txBody>
      </p:sp>
    </p:spTree>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常见问题及处理方法</a:t>
            </a:r>
          </a:p>
        </p:txBody>
      </p:sp>
      <p:sp>
        <p:nvSpPr>
          <p:cNvPr id="53251"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5B70C72-DFD6-4D45-8C9A-661829B8F3C2}" type="slidenum">
              <a:rPr lang="zh-CN" altLang="en-US">
                <a:solidFill>
                  <a:srgbClr val="898989"/>
                </a:solidFill>
              </a:rPr>
              <a:pPr/>
              <a:t>20</a:t>
            </a:fld>
            <a:endParaRPr lang="zh-CN" altLang="en-US">
              <a:solidFill>
                <a:srgbClr val="898989"/>
              </a:solidFill>
            </a:endParaRPr>
          </a:p>
        </p:txBody>
      </p:sp>
      <p:sp>
        <p:nvSpPr>
          <p:cNvPr id="53252" name="文本框 8"/>
          <p:cNvSpPr txBox="1">
            <a:spLocks noChangeArrowheads="1"/>
          </p:cNvSpPr>
          <p:nvPr/>
        </p:nvSpPr>
        <p:spPr bwMode="auto">
          <a:xfrm>
            <a:off x="661148" y="1879600"/>
            <a:ext cx="842906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dirty="0"/>
              <a:t> </a:t>
            </a:r>
            <a:r>
              <a:rPr lang="en-US" altLang="zh-CN" sz="2400" dirty="0"/>
              <a:t>0xC004F035</a:t>
            </a:r>
          </a:p>
          <a:p>
            <a:pPr lvl="1">
              <a:lnSpc>
                <a:spcPct val="150000"/>
              </a:lnSpc>
              <a:buFont typeface="Wingdings" panose="05000000000000000000" pitchFamily="2" charset="2"/>
              <a:buChar char="l"/>
            </a:pPr>
            <a:r>
              <a:rPr lang="zh-CN" altLang="en-US" sz="2400" dirty="0"/>
              <a:t>错误描述：批量许可系统要求从具有资格的操作系统进行升级。</a:t>
            </a:r>
            <a:endParaRPr lang="en-US" altLang="zh-CN" sz="2400" dirty="0"/>
          </a:p>
          <a:p>
            <a:pPr lvl="1">
              <a:lnSpc>
                <a:spcPct val="150000"/>
              </a:lnSpc>
              <a:buFont typeface="Wingdings" panose="05000000000000000000" pitchFamily="2" charset="2"/>
              <a:buChar char="l"/>
            </a:pPr>
            <a:r>
              <a:rPr lang="zh-CN" altLang="en-US" sz="2400" dirty="0"/>
              <a:t>原因：若用户购买的电脑出厂时没有预装</a:t>
            </a:r>
            <a:r>
              <a:rPr lang="en-US" altLang="zh-CN" sz="2400" dirty="0"/>
              <a:t>Windows</a:t>
            </a:r>
            <a:r>
              <a:rPr lang="zh-CN" altLang="en-US" sz="2400" dirty="0"/>
              <a:t>系统（例如</a:t>
            </a:r>
            <a:r>
              <a:rPr lang="en-US" altLang="zh-CN" sz="2400" dirty="0"/>
              <a:t>OEM</a:t>
            </a:r>
            <a:r>
              <a:rPr lang="zh-CN" altLang="en-US" sz="2400" dirty="0"/>
              <a:t>版本），电脑的</a:t>
            </a:r>
            <a:r>
              <a:rPr lang="en-US" altLang="zh-CN" sz="2400" dirty="0"/>
              <a:t>BIOS</a:t>
            </a:r>
            <a:r>
              <a:rPr lang="zh-CN" altLang="en-US" sz="2400" dirty="0"/>
              <a:t>有可能缺少</a:t>
            </a:r>
            <a:r>
              <a:rPr lang="en-US" altLang="zh-CN" sz="2400" dirty="0"/>
              <a:t>Windows</a:t>
            </a:r>
            <a:r>
              <a:rPr lang="zh-CN" altLang="en-US" sz="2400" dirty="0"/>
              <a:t>标记，则在进行激活操作是会出现次错误。</a:t>
            </a:r>
            <a:endParaRPr lang="en-US" altLang="zh-CN" sz="2400" dirty="0"/>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常见问题及处理方法</a:t>
            </a:r>
          </a:p>
        </p:txBody>
      </p:sp>
      <p:sp>
        <p:nvSpPr>
          <p:cNvPr id="54275"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F2AC940-B024-4840-9A5F-58A4A42796BD}" type="slidenum">
              <a:rPr lang="zh-CN" altLang="en-US">
                <a:solidFill>
                  <a:srgbClr val="898989"/>
                </a:solidFill>
              </a:rPr>
              <a:pPr/>
              <a:t>21</a:t>
            </a:fld>
            <a:endParaRPr lang="zh-CN" altLang="en-US">
              <a:solidFill>
                <a:srgbClr val="898989"/>
              </a:solidFill>
            </a:endParaRPr>
          </a:p>
        </p:txBody>
      </p:sp>
      <p:sp>
        <p:nvSpPr>
          <p:cNvPr id="54276" name="矩形 5"/>
          <p:cNvSpPr>
            <a:spLocks noChangeArrowheads="1"/>
          </p:cNvSpPr>
          <p:nvPr/>
        </p:nvSpPr>
        <p:spPr bwMode="auto">
          <a:xfrm>
            <a:off x="651807" y="2046573"/>
            <a:ext cx="6096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t>处理方案：</a:t>
            </a:r>
            <a:endParaRPr lang="en-US" altLang="zh-CN" sz="2400" dirty="0"/>
          </a:p>
          <a:p>
            <a:pPr>
              <a:lnSpc>
                <a:spcPct val="150000"/>
              </a:lnSpc>
            </a:pPr>
            <a:r>
              <a:rPr lang="zh-CN" altLang="en-US" sz="2400" dirty="0"/>
              <a:t>     下载</a:t>
            </a:r>
            <a:r>
              <a:rPr lang="en-US" altLang="zh-CN" sz="2400" dirty="0"/>
              <a:t>DBSLDR</a:t>
            </a:r>
            <a:r>
              <a:rPr lang="zh-CN" altLang="en-US" sz="2400" dirty="0"/>
              <a:t>工具，下载完后解压出来，右键点击</a:t>
            </a:r>
            <a:r>
              <a:rPr lang="en-US" altLang="zh-CN" sz="2400" dirty="0"/>
              <a:t>DBSLDR.exe</a:t>
            </a:r>
            <a:r>
              <a:rPr lang="zh-CN" altLang="en-US" sz="2400" dirty="0"/>
              <a:t>，选择‘以管理员身份运行“（图一）”，然后点击‘安装’，安装完成后重启系统“（图二）”。 </a:t>
            </a:r>
            <a:endParaRPr lang="en-US" altLang="zh-CN" sz="2400" dirty="0"/>
          </a:p>
        </p:txBody>
      </p:sp>
      <p:pic>
        <p:nvPicPr>
          <p:cNvPr id="5427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4349" y="758079"/>
            <a:ext cx="4202813" cy="297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4348" y="3888771"/>
            <a:ext cx="4202813" cy="289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0148047" y="896471"/>
            <a:ext cx="1199114" cy="369332"/>
          </a:xfrm>
          <a:prstGeom prst="rect">
            <a:avLst/>
          </a:prstGeom>
          <a:noFill/>
        </p:spPr>
        <p:txBody>
          <a:bodyPr wrap="square" rtlCol="0">
            <a:spAutoFit/>
          </a:bodyPr>
          <a:lstStyle/>
          <a:p>
            <a:r>
              <a:rPr lang="zh-CN" altLang="en-US" b="1" dirty="0">
                <a:solidFill>
                  <a:srgbClr val="FF0000"/>
                </a:solidFill>
              </a:rPr>
              <a:t>（图一）</a:t>
            </a:r>
          </a:p>
        </p:txBody>
      </p:sp>
      <p:sp>
        <p:nvSpPr>
          <p:cNvPr id="8" name="文本框 7"/>
          <p:cNvSpPr txBox="1"/>
          <p:nvPr/>
        </p:nvSpPr>
        <p:spPr>
          <a:xfrm>
            <a:off x="10086470" y="3784463"/>
            <a:ext cx="1199114" cy="369332"/>
          </a:xfrm>
          <a:prstGeom prst="rect">
            <a:avLst/>
          </a:prstGeom>
          <a:noFill/>
        </p:spPr>
        <p:txBody>
          <a:bodyPr wrap="square" rtlCol="0">
            <a:spAutoFit/>
          </a:bodyPr>
          <a:lstStyle/>
          <a:p>
            <a:r>
              <a:rPr lang="zh-CN" altLang="en-US" b="1" dirty="0">
                <a:solidFill>
                  <a:srgbClr val="FF0000"/>
                </a:solidFill>
              </a:rPr>
              <a:t>（图二）</a:t>
            </a: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常见问题及处理方法</a:t>
            </a:r>
          </a:p>
        </p:txBody>
      </p:sp>
      <p:sp>
        <p:nvSpPr>
          <p:cNvPr id="54275"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F2AC940-B024-4840-9A5F-58A4A42796BD}" type="slidenum">
              <a:rPr lang="zh-CN" altLang="en-US">
                <a:solidFill>
                  <a:srgbClr val="898989"/>
                </a:solidFill>
              </a:rPr>
              <a:pPr/>
              <a:t>22</a:t>
            </a:fld>
            <a:endParaRPr lang="zh-CN" altLang="en-US">
              <a:solidFill>
                <a:srgbClr val="898989"/>
              </a:solidFill>
            </a:endParaRPr>
          </a:p>
        </p:txBody>
      </p:sp>
      <p:sp>
        <p:nvSpPr>
          <p:cNvPr id="54276" name="矩形 5"/>
          <p:cNvSpPr>
            <a:spLocks noChangeArrowheads="1"/>
          </p:cNvSpPr>
          <p:nvPr/>
        </p:nvSpPr>
        <p:spPr bwMode="auto">
          <a:xfrm>
            <a:off x="651806" y="2046573"/>
            <a:ext cx="8183849" cy="390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t>注意事项：</a:t>
            </a:r>
            <a:endParaRPr lang="en-US" altLang="zh-CN" sz="2400" dirty="0"/>
          </a:p>
          <a:p>
            <a:pPr lvl="1">
              <a:lnSpc>
                <a:spcPct val="150000"/>
              </a:lnSpc>
              <a:buFont typeface="Wingdings" panose="05000000000000000000" pitchFamily="2" charset="2"/>
              <a:buChar char="u"/>
            </a:pPr>
            <a:r>
              <a:rPr lang="zh-CN" altLang="en-US" sz="2400" dirty="0"/>
              <a:t>请确保，硬盘分区，没有除了在安装操作系统的时候自动生成的隐藏分区的其他隐藏分区。</a:t>
            </a:r>
            <a:endParaRPr lang="en-US" altLang="zh-CN" sz="2400" dirty="0"/>
          </a:p>
          <a:p>
            <a:pPr lvl="1">
              <a:lnSpc>
                <a:spcPct val="150000"/>
              </a:lnSpc>
              <a:buFont typeface="Wingdings" panose="05000000000000000000" pitchFamily="2" charset="2"/>
              <a:buChar char="u"/>
            </a:pPr>
            <a:r>
              <a:rPr lang="zh-CN" altLang="en-US" sz="2400" dirty="0"/>
              <a:t>请确保，只有一个活動主分区。</a:t>
            </a:r>
            <a:endParaRPr lang="en-US" altLang="zh-CN" sz="2400" dirty="0"/>
          </a:p>
          <a:p>
            <a:pPr lvl="1">
              <a:lnSpc>
                <a:spcPct val="150000"/>
              </a:lnSpc>
              <a:buFont typeface="Wingdings" panose="05000000000000000000" pitchFamily="2" charset="2"/>
              <a:buChar char="u"/>
            </a:pPr>
            <a:r>
              <a:rPr lang="zh-CN" altLang="en-US" sz="2400" dirty="0"/>
              <a:t>请“以管理员身份运行”此工具。</a:t>
            </a:r>
            <a:endParaRPr lang="en-US" altLang="zh-CN" sz="2400" dirty="0"/>
          </a:p>
          <a:p>
            <a:pPr marL="457200" lvl="1" indent="0">
              <a:lnSpc>
                <a:spcPct val="150000"/>
              </a:lnSpc>
            </a:pPr>
            <a:endParaRPr lang="en-US" altLang="zh-CN" sz="2400" dirty="0"/>
          </a:p>
          <a:p>
            <a:pPr marL="457200" lvl="1" indent="0">
              <a:lnSpc>
                <a:spcPct val="150000"/>
              </a:lnSpc>
            </a:pPr>
            <a:r>
              <a:rPr lang="zh-CN" altLang="en-US" sz="2400" dirty="0"/>
              <a:t>否则可能会出现 “未发现已激活分区”的错误提示。</a:t>
            </a:r>
            <a:endParaRPr lang="en-US" altLang="zh-CN" sz="2400" dirty="0"/>
          </a:p>
        </p:txBody>
      </p:sp>
      <p:pic>
        <p:nvPicPr>
          <p:cNvPr id="3" name="图片 2"/>
          <p:cNvPicPr>
            <a:picLocks noChangeAspect="1"/>
          </p:cNvPicPr>
          <p:nvPr/>
        </p:nvPicPr>
        <p:blipFill>
          <a:blip r:embed="rId3"/>
          <a:stretch>
            <a:fillRect/>
          </a:stretch>
        </p:blipFill>
        <p:spPr>
          <a:xfrm>
            <a:off x="7191998" y="247946"/>
            <a:ext cx="4604484" cy="2306837"/>
          </a:xfrm>
          <a:prstGeom prst="rect">
            <a:avLst/>
          </a:prstGeom>
        </p:spPr>
      </p:pic>
    </p:spTree>
    <p:extLst>
      <p:ext uri="{BB962C8B-B14F-4D97-AF65-F5344CB8AC3E}">
        <p14:creationId xmlns:p14="http://schemas.microsoft.com/office/powerpoint/2010/main" val="4205173039"/>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常见问题及处理方法</a:t>
            </a:r>
          </a:p>
        </p:txBody>
      </p:sp>
      <p:sp>
        <p:nvSpPr>
          <p:cNvPr id="55299"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67BFBBE-745E-4F92-B7E7-53C35ACFED45}" type="slidenum">
              <a:rPr lang="zh-CN" altLang="en-US">
                <a:solidFill>
                  <a:srgbClr val="898989"/>
                </a:solidFill>
              </a:rPr>
              <a:pPr/>
              <a:t>23</a:t>
            </a:fld>
            <a:endParaRPr lang="zh-CN" altLang="en-US">
              <a:solidFill>
                <a:srgbClr val="898989"/>
              </a:solidFill>
            </a:endParaRPr>
          </a:p>
        </p:txBody>
      </p:sp>
      <p:sp>
        <p:nvSpPr>
          <p:cNvPr id="55300" name="文本框 8"/>
          <p:cNvSpPr txBox="1">
            <a:spLocks noChangeArrowheads="1"/>
          </p:cNvSpPr>
          <p:nvPr/>
        </p:nvSpPr>
        <p:spPr bwMode="auto">
          <a:xfrm>
            <a:off x="490538" y="1896040"/>
            <a:ext cx="8953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200150" indent="-28575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400" dirty="0"/>
              <a:t>0XC004C003 </a:t>
            </a:r>
            <a:r>
              <a:rPr lang="zh-CN" altLang="en-US" sz="2400" dirty="0"/>
              <a:t>、</a:t>
            </a:r>
            <a:r>
              <a:rPr lang="en-US" altLang="zh-CN" sz="2400" dirty="0"/>
              <a:t> 0XC004F017</a:t>
            </a:r>
          </a:p>
          <a:p>
            <a:pPr lvl="1">
              <a:lnSpc>
                <a:spcPct val="150000"/>
              </a:lnSpc>
              <a:buFont typeface="Wingdings" panose="05000000000000000000" pitchFamily="2" charset="2"/>
              <a:buChar char="l"/>
            </a:pPr>
            <a:r>
              <a:rPr lang="zh-CN" altLang="en-US" sz="2400" dirty="0"/>
              <a:t>错误描述：产品密钥被阻止或许可证未安装。</a:t>
            </a:r>
            <a:endParaRPr lang="en-US" altLang="zh-CN" sz="2400" dirty="0"/>
          </a:p>
          <a:p>
            <a:pPr lvl="1">
              <a:lnSpc>
                <a:spcPct val="150000"/>
              </a:lnSpc>
              <a:buFont typeface="Wingdings" panose="05000000000000000000" pitchFamily="2" charset="2"/>
              <a:buChar char="l"/>
            </a:pPr>
            <a:r>
              <a:rPr lang="zh-CN" altLang="en-US" sz="2400" dirty="0"/>
              <a:t>错误原因： </a:t>
            </a:r>
            <a:endParaRPr lang="en-US" altLang="zh-CN" sz="2400" dirty="0"/>
          </a:p>
          <a:p>
            <a:pPr lvl="2">
              <a:lnSpc>
                <a:spcPct val="150000"/>
              </a:lnSpc>
              <a:buFont typeface="Wingdings" panose="05000000000000000000" pitchFamily="2" charset="2"/>
              <a:buChar char="Ø"/>
            </a:pPr>
            <a:r>
              <a:rPr lang="zh-CN" altLang="en-US" sz="2400" dirty="0"/>
              <a:t>原因一、</a:t>
            </a:r>
            <a:r>
              <a:rPr lang="en-US" altLang="zh-CN" sz="2400" dirty="0"/>
              <a:t>Office </a:t>
            </a:r>
            <a:r>
              <a:rPr lang="zh-CN" altLang="en-US" sz="2400" dirty="0"/>
              <a:t>的版本不对，激活客户端仅支持平台提供的相应软件版本的激活，其他版本无法激活。</a:t>
            </a:r>
            <a:endParaRPr lang="en-US" altLang="zh-CN" sz="2400" dirty="0"/>
          </a:p>
          <a:p>
            <a:pPr lvl="2">
              <a:lnSpc>
                <a:spcPct val="150000"/>
              </a:lnSpc>
              <a:buFont typeface="Wingdings" panose="05000000000000000000" pitchFamily="2" charset="2"/>
              <a:buChar char="Ø"/>
            </a:pPr>
            <a:r>
              <a:rPr lang="zh-CN" altLang="en-US" sz="2400" dirty="0"/>
              <a:t>原因二、旧版本的</a:t>
            </a:r>
            <a:r>
              <a:rPr lang="en-US" altLang="zh-CN" sz="2400" dirty="0"/>
              <a:t>Office</a:t>
            </a:r>
            <a:r>
              <a:rPr lang="zh-CN" altLang="en-US" sz="2400" dirty="0"/>
              <a:t>未卸载干净。</a:t>
            </a:r>
            <a:endParaRPr lang="en-US" altLang="zh-CN" sz="2400" dirty="0"/>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常见问题及处理方法</a:t>
            </a:r>
          </a:p>
        </p:txBody>
      </p:sp>
      <p:sp>
        <p:nvSpPr>
          <p:cNvPr id="56323"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C140A3E-9BA6-4F6C-955E-03882FC0FD75}" type="slidenum">
              <a:rPr lang="zh-CN" altLang="en-US">
                <a:solidFill>
                  <a:srgbClr val="898989"/>
                </a:solidFill>
              </a:rPr>
              <a:pPr/>
              <a:t>24</a:t>
            </a:fld>
            <a:endParaRPr lang="zh-CN" altLang="en-US">
              <a:solidFill>
                <a:srgbClr val="898989"/>
              </a:solidFill>
            </a:endParaRPr>
          </a:p>
        </p:txBody>
      </p:sp>
      <p:sp>
        <p:nvSpPr>
          <p:cNvPr id="56324" name="文本框 8"/>
          <p:cNvSpPr txBox="1">
            <a:spLocks noChangeArrowheads="1"/>
          </p:cNvSpPr>
          <p:nvPr/>
        </p:nvSpPr>
        <p:spPr bwMode="auto">
          <a:xfrm>
            <a:off x="620898" y="1864943"/>
            <a:ext cx="89550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200150" indent="-28575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t>处理方案：</a:t>
            </a:r>
            <a:endParaRPr lang="en-US" altLang="zh-CN" sz="2400" dirty="0"/>
          </a:p>
          <a:p>
            <a:pPr lvl="1">
              <a:lnSpc>
                <a:spcPct val="150000"/>
              </a:lnSpc>
              <a:buFont typeface="Wingdings" panose="05000000000000000000" pitchFamily="2" charset="2"/>
              <a:buChar char="l"/>
            </a:pPr>
            <a:r>
              <a:rPr lang="zh-CN" altLang="en-US" sz="2400" dirty="0"/>
              <a:t>针对原因一、如果安装的</a:t>
            </a:r>
            <a:r>
              <a:rPr lang="en-US" altLang="zh-CN" sz="2400" dirty="0"/>
              <a:t>Office</a:t>
            </a:r>
            <a:r>
              <a:rPr lang="zh-CN" altLang="en-US" sz="2400" dirty="0"/>
              <a:t>不是从平台下载的，那么请从平台下载正确的版本进行重新安装。 </a:t>
            </a:r>
            <a:endParaRPr lang="en-US" altLang="zh-CN" sz="2400" dirty="0"/>
          </a:p>
          <a:p>
            <a:pPr lvl="1">
              <a:lnSpc>
                <a:spcPct val="150000"/>
              </a:lnSpc>
              <a:buFont typeface="Wingdings" panose="05000000000000000000" pitchFamily="2" charset="2"/>
              <a:buChar char="l"/>
            </a:pPr>
            <a:r>
              <a:rPr lang="zh-CN" altLang="en-US" sz="2400" dirty="0"/>
              <a:t>针对原因二、如果之前装过其他版本的</a:t>
            </a:r>
            <a:r>
              <a:rPr lang="en-US" altLang="zh-CN" sz="2400" dirty="0"/>
              <a:t>Office</a:t>
            </a:r>
            <a:r>
              <a:rPr lang="zh-CN" altLang="en-US" sz="2400" dirty="0"/>
              <a:t>，在安装平台提供的</a:t>
            </a:r>
            <a:r>
              <a:rPr lang="en-US" altLang="zh-CN" sz="2400" dirty="0"/>
              <a:t>Office</a:t>
            </a:r>
            <a:r>
              <a:rPr lang="zh-CN" altLang="en-US" sz="2400" dirty="0"/>
              <a:t>之前请先完全卸载这些</a:t>
            </a:r>
            <a:r>
              <a:rPr lang="en-US" altLang="zh-CN" sz="2400" dirty="0"/>
              <a:t>Office</a:t>
            </a:r>
            <a:r>
              <a:rPr lang="zh-CN" altLang="en-US" sz="2400" dirty="0"/>
              <a:t>。</a:t>
            </a:r>
            <a:endParaRPr lang="en-US" altLang="zh-CN" sz="2400" dirty="0"/>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常见问题及处理方法</a:t>
            </a:r>
          </a:p>
        </p:txBody>
      </p:sp>
      <p:sp>
        <p:nvSpPr>
          <p:cNvPr id="55299"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67BFBBE-745E-4F92-B7E7-53C35ACFED45}" type="slidenum">
              <a:rPr lang="zh-CN" altLang="en-US">
                <a:solidFill>
                  <a:srgbClr val="898989"/>
                </a:solidFill>
              </a:rPr>
              <a:pPr/>
              <a:t>25</a:t>
            </a:fld>
            <a:endParaRPr lang="zh-CN" altLang="en-US">
              <a:solidFill>
                <a:srgbClr val="898989"/>
              </a:solidFill>
            </a:endParaRPr>
          </a:p>
        </p:txBody>
      </p:sp>
      <p:sp>
        <p:nvSpPr>
          <p:cNvPr id="55300" name="文本框 8"/>
          <p:cNvSpPr txBox="1">
            <a:spLocks noChangeArrowheads="1"/>
          </p:cNvSpPr>
          <p:nvPr/>
        </p:nvSpPr>
        <p:spPr bwMode="auto">
          <a:xfrm>
            <a:off x="490538" y="1896040"/>
            <a:ext cx="8953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200150" indent="-28575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400" dirty="0"/>
              <a:t>Windows 7</a:t>
            </a:r>
            <a:r>
              <a:rPr lang="zh-CN" altLang="en-US" sz="2400" dirty="0"/>
              <a:t>更新失败无法进入系统</a:t>
            </a:r>
            <a:endParaRPr lang="en-US" altLang="zh-CN" sz="2400" dirty="0"/>
          </a:p>
          <a:p>
            <a:pPr lvl="1">
              <a:lnSpc>
                <a:spcPct val="150000"/>
              </a:lnSpc>
              <a:buFont typeface="Wingdings" panose="05000000000000000000" pitchFamily="2" charset="2"/>
              <a:buChar char="l"/>
            </a:pPr>
            <a:r>
              <a:rPr lang="zh-CN" altLang="en-US" sz="2400" dirty="0"/>
              <a:t>原因：电脑更新补丁过程中可能存在强制重启或断电导致。</a:t>
            </a:r>
            <a:endParaRPr lang="en-US" altLang="zh-CN" sz="2400"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982" y="3096368"/>
            <a:ext cx="6275618" cy="35300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1985807"/>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常见问题及处理方法</a:t>
            </a:r>
          </a:p>
        </p:txBody>
      </p:sp>
      <p:sp>
        <p:nvSpPr>
          <p:cNvPr id="55299"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67BFBBE-745E-4F92-B7E7-53C35ACFED45}" type="slidenum">
              <a:rPr lang="zh-CN" altLang="en-US">
                <a:solidFill>
                  <a:srgbClr val="898989"/>
                </a:solidFill>
              </a:rPr>
              <a:pPr/>
              <a:t>26</a:t>
            </a:fld>
            <a:endParaRPr lang="zh-CN" altLang="en-US">
              <a:solidFill>
                <a:srgbClr val="898989"/>
              </a:solidFill>
            </a:endParaRPr>
          </a:p>
        </p:txBody>
      </p:sp>
      <p:sp>
        <p:nvSpPr>
          <p:cNvPr id="55300" name="文本框 8"/>
          <p:cNvSpPr txBox="1">
            <a:spLocks noChangeArrowheads="1"/>
          </p:cNvSpPr>
          <p:nvPr/>
        </p:nvSpPr>
        <p:spPr bwMode="auto">
          <a:xfrm>
            <a:off x="490538" y="1896040"/>
            <a:ext cx="4900169" cy="359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200150" indent="-28575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200" dirty="0"/>
              <a:t>Windows 7</a:t>
            </a:r>
            <a:r>
              <a:rPr lang="zh-CN" altLang="en-US" sz="2200" dirty="0"/>
              <a:t>更新失败无法进入系统</a:t>
            </a:r>
            <a:endParaRPr lang="en-US" altLang="zh-CN" sz="2200" dirty="0"/>
          </a:p>
          <a:p>
            <a:pPr lvl="1">
              <a:lnSpc>
                <a:spcPct val="150000"/>
              </a:lnSpc>
              <a:buFont typeface="Wingdings" panose="05000000000000000000" pitchFamily="2" charset="2"/>
              <a:buChar char="l"/>
            </a:pPr>
            <a:r>
              <a:rPr lang="zh-CN" altLang="en-US" sz="2400" dirty="0"/>
              <a:t>处理办法：</a:t>
            </a:r>
            <a:endParaRPr lang="en-US" altLang="zh-CN" sz="2400" dirty="0"/>
          </a:p>
          <a:p>
            <a:pPr marL="1257300" lvl="2" indent="-342900">
              <a:lnSpc>
                <a:spcPct val="150000"/>
              </a:lnSpc>
              <a:buFont typeface="Wingdings" panose="05000000000000000000" pitchFamily="2" charset="2"/>
              <a:buChar char="Ø"/>
            </a:pPr>
            <a:r>
              <a:rPr lang="zh-CN" altLang="en-US" dirty="0"/>
              <a:t>方法一、</a:t>
            </a:r>
            <a:r>
              <a:rPr lang="en-US" altLang="zh-CN" dirty="0"/>
              <a:t>F8</a:t>
            </a:r>
            <a:r>
              <a:rPr lang="zh-CN" altLang="en-US" dirty="0"/>
              <a:t>，进入高级启动选项，选择“安全模式” </a:t>
            </a:r>
            <a:r>
              <a:rPr lang="en-US" altLang="zh-CN" dirty="0">
                <a:sym typeface="Wingdings" panose="05000000000000000000" pitchFamily="2" charset="2"/>
              </a:rPr>
              <a:t>  </a:t>
            </a:r>
            <a:r>
              <a:rPr lang="zh-CN" altLang="en-US" dirty="0">
                <a:sym typeface="Wingdings" panose="05000000000000000000" pitchFamily="2" charset="2"/>
              </a:rPr>
              <a:t>进入系统 </a:t>
            </a:r>
            <a:r>
              <a:rPr lang="en-US" altLang="zh-CN" dirty="0">
                <a:sym typeface="Wingdings" panose="05000000000000000000" pitchFamily="2" charset="2"/>
              </a:rPr>
              <a:t> </a:t>
            </a:r>
            <a:r>
              <a:rPr lang="zh-CN" altLang="en-US" dirty="0">
                <a:sym typeface="Wingdings" panose="05000000000000000000" pitchFamily="2" charset="2"/>
              </a:rPr>
              <a:t>打开“</a:t>
            </a:r>
            <a:r>
              <a:rPr lang="zh-CN" altLang="en-US" dirty="0"/>
              <a:t>控制面板</a:t>
            </a:r>
            <a:r>
              <a:rPr lang="zh-CN" altLang="en-US" dirty="0">
                <a:sym typeface="Wingdings" panose="05000000000000000000" pitchFamily="2" charset="2"/>
              </a:rPr>
              <a:t>” </a:t>
            </a:r>
            <a:r>
              <a:rPr lang="en-US" altLang="zh-CN" dirty="0">
                <a:sym typeface="Wingdings" panose="05000000000000000000" pitchFamily="2" charset="2"/>
              </a:rPr>
              <a:t>  Windows Update  </a:t>
            </a:r>
            <a:r>
              <a:rPr lang="zh-CN" altLang="en-US" dirty="0">
                <a:sym typeface="Wingdings" panose="05000000000000000000" pitchFamily="2" charset="2"/>
              </a:rPr>
              <a:t>更新设置 </a:t>
            </a:r>
            <a:r>
              <a:rPr lang="en-US" altLang="zh-CN" dirty="0">
                <a:sym typeface="Wingdings" panose="05000000000000000000" pitchFamily="2" charset="2"/>
              </a:rPr>
              <a:t> </a:t>
            </a:r>
            <a:r>
              <a:rPr lang="zh-CN" altLang="en-US" dirty="0">
                <a:sym typeface="Wingdings" panose="05000000000000000000" pitchFamily="2" charset="2"/>
              </a:rPr>
              <a:t>在重要更新里面选择“从不检查更新（不推荐）”</a:t>
            </a:r>
            <a:endParaRPr lang="en-US" altLang="zh-CN" dirty="0"/>
          </a:p>
        </p:txBody>
      </p:sp>
      <p:pic>
        <p:nvPicPr>
          <p:cNvPr id="2" name="图片 1"/>
          <p:cNvPicPr>
            <a:picLocks noChangeAspect="1"/>
          </p:cNvPicPr>
          <p:nvPr/>
        </p:nvPicPr>
        <p:blipFill>
          <a:blip r:embed="rId3"/>
          <a:stretch>
            <a:fillRect/>
          </a:stretch>
        </p:blipFill>
        <p:spPr>
          <a:xfrm>
            <a:off x="5707075" y="1109662"/>
            <a:ext cx="6356543" cy="5123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0207023"/>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卸载</a:t>
            </a:r>
            <a:r>
              <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Office 365</a:t>
            </a:r>
            <a:r>
              <a:rPr lang="zh-CN" altLang="en-US"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后，安装其他</a:t>
            </a:r>
            <a:r>
              <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office  </a:t>
            </a:r>
            <a:r>
              <a:rPr lang="zh-CN" altLang="en-US"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安装或激活失败</a:t>
            </a:r>
          </a:p>
        </p:txBody>
      </p:sp>
      <p:sp>
        <p:nvSpPr>
          <p:cNvPr id="55299"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67BFBBE-745E-4F92-B7E7-53C35ACFED45}" type="slidenum">
              <a:rPr lang="zh-CN" altLang="en-US">
                <a:solidFill>
                  <a:srgbClr val="898989"/>
                </a:solidFill>
              </a:rPr>
              <a:pPr/>
              <a:t>27</a:t>
            </a:fld>
            <a:endParaRPr lang="zh-CN" altLang="en-US">
              <a:solidFill>
                <a:srgbClr val="898989"/>
              </a:solidFill>
            </a:endParaRPr>
          </a:p>
        </p:txBody>
      </p:sp>
      <p:sp>
        <p:nvSpPr>
          <p:cNvPr id="55300" name="文本框 8"/>
          <p:cNvSpPr txBox="1">
            <a:spLocks noChangeArrowheads="1"/>
          </p:cNvSpPr>
          <p:nvPr/>
        </p:nvSpPr>
        <p:spPr bwMode="auto">
          <a:xfrm>
            <a:off x="490538" y="1896040"/>
            <a:ext cx="10344039" cy="261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200150" indent="-28575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200" dirty="0"/>
              <a:t> 常见情况：品牌台式机（或笔记本），出厂（采购）的时候预装了</a:t>
            </a:r>
            <a:r>
              <a:rPr lang="en-US" altLang="zh-CN" sz="2200" dirty="0"/>
              <a:t>Windows </a:t>
            </a:r>
            <a:r>
              <a:rPr lang="zh-CN" altLang="en-US" sz="2200" dirty="0"/>
              <a:t>家庭版 </a:t>
            </a:r>
            <a:r>
              <a:rPr lang="en-US" altLang="zh-CN" sz="2200" dirty="0"/>
              <a:t>+ Office 365.</a:t>
            </a:r>
          </a:p>
          <a:p>
            <a:pPr marL="0" indent="0">
              <a:lnSpc>
                <a:spcPct val="150000"/>
              </a:lnSpc>
            </a:pPr>
            <a:endParaRPr lang="en-US" altLang="zh-CN" sz="2200" dirty="0"/>
          </a:p>
          <a:p>
            <a:pPr>
              <a:lnSpc>
                <a:spcPct val="150000"/>
              </a:lnSpc>
              <a:buFont typeface="Wingdings" panose="05000000000000000000" pitchFamily="2" charset="2"/>
              <a:buChar char="u"/>
            </a:pPr>
            <a:r>
              <a:rPr lang="zh-CN" altLang="en-US" sz="2400" dirty="0"/>
              <a:t> 解决办法</a:t>
            </a:r>
            <a:endParaRPr lang="en-US" altLang="zh-CN" sz="2400" dirty="0"/>
          </a:p>
          <a:p>
            <a:pPr marL="800100" lvl="1" indent="-342900">
              <a:lnSpc>
                <a:spcPct val="150000"/>
              </a:lnSpc>
              <a:buFont typeface="Wingdings" panose="05000000000000000000" pitchFamily="2" charset="2"/>
              <a:buChar char="l"/>
            </a:pPr>
            <a:r>
              <a:rPr lang="en-US" altLang="zh-CN" sz="2200" dirty="0"/>
              <a:t> 1. </a:t>
            </a:r>
            <a:r>
              <a:rPr lang="zh-CN" altLang="en-US" sz="2200" dirty="0"/>
              <a:t>重装系统后，重新安装</a:t>
            </a:r>
            <a:r>
              <a:rPr lang="en-US" altLang="zh-CN" sz="2200" dirty="0"/>
              <a:t>Office</a:t>
            </a:r>
          </a:p>
        </p:txBody>
      </p:sp>
      <p:pic>
        <p:nvPicPr>
          <p:cNvPr id="5" name="图片 4">
            <a:extLst>
              <a:ext uri="{FF2B5EF4-FFF2-40B4-BE49-F238E27FC236}">
                <a16:creationId xmlns:a16="http://schemas.microsoft.com/office/drawing/2014/main" id="{9BF1F437-A360-4B08-9632-67FF9D8C3180}"/>
              </a:ext>
            </a:extLst>
          </p:cNvPr>
          <p:cNvPicPr>
            <a:picLocks noChangeAspect="1"/>
          </p:cNvPicPr>
          <p:nvPr/>
        </p:nvPicPr>
        <p:blipFill>
          <a:blip r:embed="rId3"/>
          <a:stretch>
            <a:fillRect/>
          </a:stretch>
        </p:blipFill>
        <p:spPr>
          <a:xfrm>
            <a:off x="7056063" y="2580942"/>
            <a:ext cx="4645399" cy="40699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1294151"/>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常见问题及处理方法</a:t>
            </a:r>
          </a:p>
        </p:txBody>
      </p:sp>
      <p:sp>
        <p:nvSpPr>
          <p:cNvPr id="55299"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F67BFBBE-745E-4F92-B7E7-53C35ACFED45}" type="slidenum">
              <a:rPr lang="zh-CN" altLang="en-US">
                <a:solidFill>
                  <a:srgbClr val="898989"/>
                </a:solidFill>
              </a:rPr>
              <a:pPr/>
              <a:t>28</a:t>
            </a:fld>
            <a:endParaRPr lang="zh-CN" altLang="en-US">
              <a:solidFill>
                <a:srgbClr val="898989"/>
              </a:solidFill>
            </a:endParaRPr>
          </a:p>
        </p:txBody>
      </p:sp>
      <p:sp>
        <p:nvSpPr>
          <p:cNvPr id="55300" name="文本框 8"/>
          <p:cNvSpPr txBox="1">
            <a:spLocks noChangeArrowheads="1"/>
          </p:cNvSpPr>
          <p:nvPr/>
        </p:nvSpPr>
        <p:spPr bwMode="auto">
          <a:xfrm>
            <a:off x="490538" y="1896040"/>
            <a:ext cx="10344039" cy="351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200150" indent="-28575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200" dirty="0"/>
              <a:t>激活客户端无法正常运行或服务无法启动</a:t>
            </a:r>
            <a:endParaRPr lang="en-US" altLang="zh-CN" sz="2200" dirty="0"/>
          </a:p>
          <a:p>
            <a:pPr lvl="1">
              <a:lnSpc>
                <a:spcPct val="150000"/>
              </a:lnSpc>
              <a:buFont typeface="Wingdings" panose="05000000000000000000" pitchFamily="2" charset="2"/>
              <a:buChar char="u"/>
            </a:pPr>
            <a:r>
              <a:rPr lang="zh-CN" altLang="en-US" sz="1600" dirty="0"/>
              <a:t>首先，</a:t>
            </a:r>
            <a:r>
              <a:rPr lang="en-US" altLang="zh-CN" sz="1600" dirty="0"/>
              <a:t> </a:t>
            </a:r>
            <a:r>
              <a:rPr lang="zh-CN" altLang="en-US" sz="1600" dirty="0"/>
              <a:t>卸载激活客户端</a:t>
            </a:r>
            <a:endParaRPr lang="en-US" altLang="zh-CN" sz="1600" dirty="0"/>
          </a:p>
          <a:p>
            <a:pPr lvl="1">
              <a:lnSpc>
                <a:spcPct val="150000"/>
              </a:lnSpc>
              <a:buFont typeface="Wingdings" panose="05000000000000000000" pitchFamily="2" charset="2"/>
              <a:buChar char="u"/>
            </a:pPr>
            <a:r>
              <a:rPr lang="zh-CN" altLang="en-US" sz="1600" dirty="0"/>
              <a:t>接着，重启电脑。</a:t>
            </a:r>
            <a:endParaRPr lang="en-US" altLang="zh-CN" sz="1600" dirty="0"/>
          </a:p>
          <a:p>
            <a:pPr lvl="1">
              <a:lnSpc>
                <a:spcPct val="150000"/>
              </a:lnSpc>
              <a:buFont typeface="Wingdings" panose="05000000000000000000" pitchFamily="2" charset="2"/>
              <a:buChar char="u"/>
            </a:pPr>
            <a:r>
              <a:rPr lang="zh-CN" altLang="en-US" sz="1600" dirty="0"/>
              <a:t>然后，请关闭所有安全软件，例如：</a:t>
            </a:r>
            <a:endParaRPr lang="en-US" altLang="zh-CN" sz="1600" dirty="0"/>
          </a:p>
          <a:p>
            <a:pPr lvl="2">
              <a:lnSpc>
                <a:spcPct val="150000"/>
              </a:lnSpc>
              <a:buFont typeface="Wingdings" panose="05000000000000000000" pitchFamily="2" charset="2"/>
              <a:buChar char="l"/>
            </a:pPr>
            <a:r>
              <a:rPr lang="en-US" altLang="zh-CN" sz="1600" dirty="0"/>
              <a:t>360</a:t>
            </a:r>
            <a:r>
              <a:rPr lang="zh-CN" altLang="en-US" sz="1600" dirty="0"/>
              <a:t>杀毒</a:t>
            </a:r>
            <a:endParaRPr lang="en-US" altLang="zh-CN" sz="1600" dirty="0"/>
          </a:p>
          <a:p>
            <a:pPr lvl="2">
              <a:lnSpc>
                <a:spcPct val="150000"/>
              </a:lnSpc>
              <a:buFont typeface="Wingdings" panose="05000000000000000000" pitchFamily="2" charset="2"/>
              <a:buChar char="l"/>
            </a:pPr>
            <a:r>
              <a:rPr lang="en-US" altLang="zh-CN" sz="1600" dirty="0"/>
              <a:t>360</a:t>
            </a:r>
            <a:r>
              <a:rPr lang="zh-CN" altLang="en-US" sz="1600" dirty="0"/>
              <a:t>安全卫士</a:t>
            </a:r>
            <a:endParaRPr lang="en-US" altLang="zh-CN" sz="1600" dirty="0"/>
          </a:p>
          <a:p>
            <a:pPr lvl="2">
              <a:lnSpc>
                <a:spcPct val="150000"/>
              </a:lnSpc>
              <a:buFont typeface="Wingdings" panose="05000000000000000000" pitchFamily="2" charset="2"/>
              <a:buChar char="l"/>
            </a:pPr>
            <a:r>
              <a:rPr lang="zh-CN" altLang="en-US" sz="1600" dirty="0"/>
              <a:t>鲁大师（需要卸载）</a:t>
            </a:r>
            <a:endParaRPr lang="en-US" altLang="zh-CN" sz="1600" dirty="0"/>
          </a:p>
          <a:p>
            <a:pPr lvl="2">
              <a:lnSpc>
                <a:spcPct val="150000"/>
              </a:lnSpc>
              <a:buFont typeface="Wingdings" panose="05000000000000000000" pitchFamily="2" charset="2"/>
              <a:buChar char="l"/>
            </a:pPr>
            <a:r>
              <a:rPr lang="zh-CN" altLang="en-US" sz="1600" dirty="0"/>
              <a:t>火绒等。</a:t>
            </a:r>
            <a:endParaRPr lang="en-US" altLang="zh-CN" sz="1600" dirty="0"/>
          </a:p>
          <a:p>
            <a:pPr lvl="1">
              <a:lnSpc>
                <a:spcPct val="150000"/>
              </a:lnSpc>
              <a:buFont typeface="Wingdings" panose="05000000000000000000" pitchFamily="2" charset="2"/>
              <a:buChar char="u"/>
            </a:pPr>
            <a:r>
              <a:rPr lang="zh-CN" altLang="en-US" sz="1600" dirty="0"/>
              <a:t>然后重装激活客户端以后，再去执行激活操作。</a:t>
            </a:r>
            <a:endParaRPr lang="en-US" altLang="zh-CN" sz="1600" dirty="0"/>
          </a:p>
        </p:txBody>
      </p:sp>
      <p:pic>
        <p:nvPicPr>
          <p:cNvPr id="1026" name="Picture 2" descr="https://ss2.baidu.com/6ONYsjip0QIZ8tyhnq/it/u=1951479851,1533704823&amp;fm=58&amp;bpow=1024&amp;bpoh=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191" y="4299251"/>
            <a:ext cx="1152525" cy="1152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9B5A7A88-9578-48F3-9A78-8C4C40CF5DC1}"/>
              </a:ext>
            </a:extLst>
          </p:cNvPr>
          <p:cNvPicPr>
            <a:picLocks noChangeAspect="1"/>
          </p:cNvPicPr>
          <p:nvPr/>
        </p:nvPicPr>
        <p:blipFill>
          <a:blip r:embed="rId4"/>
          <a:stretch>
            <a:fillRect/>
          </a:stretch>
        </p:blipFill>
        <p:spPr>
          <a:xfrm>
            <a:off x="6468191" y="0"/>
            <a:ext cx="5723809" cy="4085714"/>
          </a:xfrm>
          <a:prstGeom prst="rect">
            <a:avLst/>
          </a:prstGeom>
          <a:ln>
            <a:noFill/>
          </a:ln>
          <a:effectLst>
            <a:outerShdw blurRad="292100" dist="139700" dir="2700000" algn="tl" rotWithShape="0">
              <a:srgbClr val="333333">
                <a:alpha val="65000"/>
              </a:srgbClr>
            </a:outerShdw>
          </a:effectLst>
        </p:spPr>
      </p:pic>
      <p:pic>
        <p:nvPicPr>
          <p:cNvPr id="4" name="图片 3">
            <a:extLst>
              <a:ext uri="{FF2B5EF4-FFF2-40B4-BE49-F238E27FC236}">
                <a16:creationId xmlns:a16="http://schemas.microsoft.com/office/drawing/2014/main" id="{C2BCC04B-8D34-4E1F-8F42-FA5D0EA92AE5}"/>
              </a:ext>
            </a:extLst>
          </p:cNvPr>
          <p:cNvPicPr>
            <a:picLocks noChangeAspect="1"/>
          </p:cNvPicPr>
          <p:nvPr/>
        </p:nvPicPr>
        <p:blipFill>
          <a:blip r:embed="rId5"/>
          <a:stretch>
            <a:fillRect/>
          </a:stretch>
        </p:blipFill>
        <p:spPr>
          <a:xfrm>
            <a:off x="8144349" y="4299252"/>
            <a:ext cx="1221454" cy="14274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22740"/>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9">
            <a:extLst>
              <a:ext uri="{FF2B5EF4-FFF2-40B4-BE49-F238E27FC236}">
                <a16:creationId xmlns:a16="http://schemas.microsoft.com/office/drawing/2014/main" id="{2E95944B-085B-4E34-8449-A8BC07676D4D}"/>
              </a:ext>
            </a:extLst>
          </p:cNvPr>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平台提供的 </a:t>
            </a:r>
            <a:r>
              <a:rPr lang="en-US" altLang="zh-CN"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Office for Mac </a:t>
            </a: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的问题</a:t>
            </a:r>
          </a:p>
        </p:txBody>
      </p:sp>
      <p:sp>
        <p:nvSpPr>
          <p:cNvPr id="4" name="文本框 8">
            <a:extLst>
              <a:ext uri="{FF2B5EF4-FFF2-40B4-BE49-F238E27FC236}">
                <a16:creationId xmlns:a16="http://schemas.microsoft.com/office/drawing/2014/main" id="{26F72FFC-8A61-43EE-9517-7AC7B4378B9F}"/>
              </a:ext>
            </a:extLst>
          </p:cNvPr>
          <p:cNvSpPr txBox="1">
            <a:spLocks noChangeArrowheads="1"/>
          </p:cNvSpPr>
          <p:nvPr/>
        </p:nvSpPr>
        <p:spPr bwMode="auto">
          <a:xfrm>
            <a:off x="490538" y="1896040"/>
            <a:ext cx="10344039" cy="160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200150" indent="-28575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200" dirty="0"/>
              <a:t> 免激活，安装上就可以使用。</a:t>
            </a:r>
            <a:endParaRPr lang="en-US" altLang="zh-CN" sz="2200" dirty="0"/>
          </a:p>
          <a:p>
            <a:pPr>
              <a:lnSpc>
                <a:spcPct val="150000"/>
              </a:lnSpc>
              <a:buFont typeface="Wingdings" panose="05000000000000000000" pitchFamily="2" charset="2"/>
              <a:buChar char="u"/>
            </a:pPr>
            <a:r>
              <a:rPr lang="zh-CN" altLang="en-US" sz="2400" dirty="0"/>
              <a:t> 可能出现，要求注册，要求激活，使用不正常，安装不上等情况。</a:t>
            </a:r>
            <a:endParaRPr lang="en-US" altLang="zh-CN" sz="2400" dirty="0"/>
          </a:p>
          <a:p>
            <a:pPr marL="800100" lvl="1" indent="-342900">
              <a:lnSpc>
                <a:spcPct val="150000"/>
              </a:lnSpc>
              <a:buFont typeface="Wingdings" panose="05000000000000000000" pitchFamily="2" charset="2"/>
              <a:buChar char="l"/>
            </a:pPr>
            <a:r>
              <a:rPr lang="en-US" altLang="zh-CN" sz="2200" dirty="0"/>
              <a:t> </a:t>
            </a:r>
            <a:r>
              <a:rPr lang="zh-CN" altLang="en-US" sz="2200" dirty="0"/>
              <a:t>解决办法，按照微软官方文档卸载后重装！</a:t>
            </a:r>
            <a:endParaRPr lang="en-US" altLang="zh-CN" sz="2200" dirty="0"/>
          </a:p>
        </p:txBody>
      </p:sp>
      <p:pic>
        <p:nvPicPr>
          <p:cNvPr id="5" name="Picture 2">
            <a:extLst>
              <a:ext uri="{FF2B5EF4-FFF2-40B4-BE49-F238E27FC236}">
                <a16:creationId xmlns:a16="http://schemas.microsoft.com/office/drawing/2014/main" id="{D1925970-56CF-460F-AC25-04555702A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825" y="3310812"/>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80D996A2-6E16-4A1B-B7D6-7C56546A9455}"/>
              </a:ext>
            </a:extLst>
          </p:cNvPr>
          <p:cNvSpPr txBox="1"/>
          <p:nvPr/>
        </p:nvSpPr>
        <p:spPr>
          <a:xfrm>
            <a:off x="7144327" y="5952835"/>
            <a:ext cx="2307396" cy="369332"/>
          </a:xfrm>
          <a:prstGeom prst="rect">
            <a:avLst/>
          </a:prstGeom>
          <a:noFill/>
        </p:spPr>
        <p:txBody>
          <a:bodyPr wrap="square" rtlCol="0">
            <a:spAutoFit/>
          </a:bodyPr>
          <a:lstStyle/>
          <a:p>
            <a:r>
              <a:rPr lang="zh-CN" altLang="en-US" dirty="0"/>
              <a:t>从</a:t>
            </a:r>
            <a:r>
              <a:rPr lang="en-US" altLang="zh-CN" dirty="0"/>
              <a:t>Mac</a:t>
            </a:r>
            <a:r>
              <a:rPr lang="zh-CN" altLang="en-US" dirty="0"/>
              <a:t>电脑卸载</a:t>
            </a:r>
            <a:r>
              <a:rPr lang="en-US" altLang="zh-CN" dirty="0"/>
              <a:t>Office</a:t>
            </a:r>
            <a:endParaRPr lang="zh-CN" altLang="en-US" dirty="0"/>
          </a:p>
        </p:txBody>
      </p:sp>
    </p:spTree>
    <p:extLst>
      <p:ext uri="{BB962C8B-B14F-4D97-AF65-F5344CB8AC3E}">
        <p14:creationId xmlns:p14="http://schemas.microsoft.com/office/powerpoint/2010/main" val="3616191005"/>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校园正版化介绍</a:t>
            </a:r>
            <a:endParaRPr lang="zh-CN" altLang="en-US" dirty="0"/>
          </a:p>
        </p:txBody>
      </p:sp>
      <p:sp>
        <p:nvSpPr>
          <p:cNvPr id="36867"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1F993CB-20D7-4E9E-980A-F0B062EEF1F8}" type="slidenum">
              <a:rPr lang="zh-CN" altLang="en-US">
                <a:solidFill>
                  <a:srgbClr val="898989"/>
                </a:solidFill>
              </a:rPr>
              <a:pPr/>
              <a:t>3</a:t>
            </a:fld>
            <a:endParaRPr lang="zh-CN" altLang="en-US">
              <a:solidFill>
                <a:srgbClr val="898989"/>
              </a:solidFill>
            </a:endParaRPr>
          </a:p>
        </p:txBody>
      </p:sp>
      <p:sp>
        <p:nvSpPr>
          <p:cNvPr id="5" name="矩形 8"/>
          <p:cNvSpPr>
            <a:spLocks noChangeArrowheads="1"/>
          </p:cNvSpPr>
          <p:nvPr/>
        </p:nvSpPr>
        <p:spPr bwMode="auto">
          <a:xfrm>
            <a:off x="573088" y="2111427"/>
            <a:ext cx="8774112" cy="225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zh-CN" altLang="en-US" sz="2400" dirty="0"/>
              <a:t> 正版软件管理与服务平台应用层主要组成部分</a:t>
            </a:r>
            <a:endParaRPr lang="en-US" altLang="zh-CN" sz="2400" dirty="0"/>
          </a:p>
          <a:p>
            <a:pPr lvl="1">
              <a:lnSpc>
                <a:spcPct val="150000"/>
              </a:lnSpc>
              <a:buFont typeface="Wingdings" panose="05000000000000000000" pitchFamily="2" charset="2"/>
              <a:buChar char="l"/>
            </a:pPr>
            <a:r>
              <a:rPr lang="zh-CN" altLang="en-US" sz="2400" dirty="0"/>
              <a:t>平台网站</a:t>
            </a:r>
            <a:endParaRPr lang="en-US" altLang="zh-CN" sz="2400" dirty="0"/>
          </a:p>
          <a:p>
            <a:pPr lvl="1">
              <a:lnSpc>
                <a:spcPct val="150000"/>
              </a:lnSpc>
              <a:buFont typeface="Wingdings" panose="05000000000000000000" pitchFamily="2" charset="2"/>
              <a:buChar char="l"/>
            </a:pPr>
            <a:r>
              <a:rPr lang="zh-CN" altLang="en-US" sz="2400" dirty="0"/>
              <a:t>激活客户端</a:t>
            </a:r>
            <a:endParaRPr lang="en-US" altLang="zh-CN" sz="2400" dirty="0"/>
          </a:p>
          <a:p>
            <a:pPr>
              <a:lnSpc>
                <a:spcPct val="150000"/>
              </a:lnSpc>
              <a:buFont typeface="Wingdings" panose="05000000000000000000" pitchFamily="2" charset="2"/>
              <a:buChar char="l"/>
            </a:pPr>
            <a:r>
              <a:rPr lang="en-US" altLang="zh-CN" sz="2400" dirty="0"/>
              <a:t> </a:t>
            </a:r>
            <a:r>
              <a:rPr lang="zh-CN" altLang="en-US" sz="2400" dirty="0"/>
              <a:t>关于</a:t>
            </a:r>
            <a:r>
              <a:rPr lang="en-US" altLang="zh-CN" sz="2400" dirty="0"/>
              <a:t> KMS </a:t>
            </a:r>
            <a:r>
              <a:rPr lang="zh-CN" altLang="en-US" sz="2400" dirty="0"/>
              <a:t>激活</a:t>
            </a:r>
            <a:endParaRPr lang="en-US" altLang="zh-CN" sz="2400" dirty="0"/>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04" y="4324599"/>
            <a:ext cx="12187592" cy="2543150"/>
          </a:xfrm>
          <a:prstGeom prst="rect">
            <a:avLst/>
          </a:prstGeom>
        </p:spPr>
      </p:pic>
      <p:sp>
        <p:nvSpPr>
          <p:cNvPr id="66" name="文本框 65"/>
          <p:cNvSpPr txBox="1"/>
          <p:nvPr/>
        </p:nvSpPr>
        <p:spPr>
          <a:xfrm>
            <a:off x="2543961" y="2757450"/>
            <a:ext cx="6616578" cy="666657"/>
          </a:xfrm>
          <a:prstGeom prst="rect">
            <a:avLst/>
          </a:prstGeom>
          <a:noFill/>
        </p:spPr>
        <p:txBody>
          <a:bodyPr wrap="square" rtlCol="0">
            <a:spAutoFit/>
          </a:bodyPr>
          <a:lstStyle>
            <a:defPPr>
              <a:defRPr lang="zh-CN"/>
            </a:defPPr>
            <a:lvl1pPr>
              <a:defRPr sz="2400">
                <a:solidFill>
                  <a:prstClr val="white"/>
                </a:solidFill>
                <a:latin typeface="方正综艺简体" panose="03000509000000000000" pitchFamily="65" charset="-122"/>
                <a:ea typeface="方正综艺简体" panose="03000509000000000000" pitchFamily="65" charset="-122"/>
              </a:defRPr>
            </a:lvl1pPr>
          </a:lstStyle>
          <a:p>
            <a:pPr algn="ctr">
              <a:buClr>
                <a:srgbClr val="37AAED"/>
              </a:buClr>
            </a:pPr>
            <a:r>
              <a:rPr lang="zh-CN" altLang="en-US" sz="3732" dirty="0">
                <a:solidFill>
                  <a:srgbClr val="000000"/>
                </a:solidFill>
                <a:latin typeface="+mn-ea"/>
                <a:ea typeface="+mn-ea"/>
              </a:rPr>
              <a:t>感谢各位领导和嘉宾的支持</a:t>
            </a:r>
            <a:r>
              <a:rPr lang="zh-CN" altLang="en-US" sz="3732" dirty="0" smtClean="0">
                <a:solidFill>
                  <a:srgbClr val="000000"/>
                </a:solidFill>
                <a:latin typeface="+mn-ea"/>
                <a:ea typeface="+mn-ea"/>
              </a:rPr>
              <a:t>！</a:t>
            </a:r>
            <a:endParaRPr lang="en-US" altLang="zh-CN" sz="3732" dirty="0" smtClean="0">
              <a:solidFill>
                <a:srgbClr val="000000"/>
              </a:solidFill>
              <a:latin typeface="+mn-ea"/>
              <a:ea typeface="+mn-ea"/>
            </a:endParaRPr>
          </a:p>
        </p:txBody>
      </p:sp>
      <p:sp>
        <p:nvSpPr>
          <p:cNvPr id="67" name="文本框 66"/>
          <p:cNvSpPr txBox="1"/>
          <p:nvPr/>
        </p:nvSpPr>
        <p:spPr>
          <a:xfrm>
            <a:off x="401938" y="801889"/>
            <a:ext cx="11050293" cy="1199922"/>
          </a:xfrm>
          <a:prstGeom prst="rect">
            <a:avLst/>
          </a:prstGeom>
          <a:noFill/>
        </p:spPr>
        <p:txBody>
          <a:bodyPr wrap="square" rtlCol="0">
            <a:spAutoFit/>
          </a:bodyPr>
          <a:lstStyle/>
          <a:p>
            <a:pPr algn="ctr"/>
            <a:r>
              <a:rPr lang="zh-CN" altLang="en-US" sz="7198" b="1" spc="400" dirty="0">
                <a:solidFill>
                  <a:srgbClr val="C9141D"/>
                </a:solidFill>
                <a:latin typeface="微软雅黑" panose="020B0503020204020204" pitchFamily="34" charset="-122"/>
                <a:ea typeface="微软雅黑" panose="020B0503020204020204" pitchFamily="34" charset="-122"/>
              </a:rPr>
              <a:t>服务求支持、贡献求发展</a:t>
            </a:r>
          </a:p>
        </p:txBody>
      </p:sp>
    </p:spTree>
    <p:extLst>
      <p:ext uri="{BB962C8B-B14F-4D97-AF65-F5344CB8AC3E}">
        <p14:creationId xmlns:p14="http://schemas.microsoft.com/office/powerpoint/2010/main" val="2249228479"/>
      </p:ext>
    </p:extLst>
  </p:cSld>
  <p:clrMapOvr>
    <a:masterClrMapping/>
  </p:clrMapOvr>
  <p:transition spd="slow">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正版化介绍</a:t>
            </a:r>
            <a:endParaRPr lang="zh-CN" altLang="en-US" dirty="0"/>
          </a:p>
        </p:txBody>
      </p:sp>
      <p:sp>
        <p:nvSpPr>
          <p:cNvPr id="36867"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1F993CB-20D7-4E9E-980A-F0B062EEF1F8}" type="slidenum">
              <a:rPr lang="zh-CN" altLang="en-US">
                <a:solidFill>
                  <a:srgbClr val="898989"/>
                </a:solidFill>
              </a:rPr>
              <a:pPr/>
              <a:t>4</a:t>
            </a:fld>
            <a:endParaRPr lang="zh-CN" altLang="en-US">
              <a:solidFill>
                <a:srgbClr val="898989"/>
              </a:solidFill>
            </a:endParaRPr>
          </a:p>
        </p:txBody>
      </p:sp>
      <p:sp>
        <p:nvSpPr>
          <p:cNvPr id="5" name="矩形 8"/>
          <p:cNvSpPr>
            <a:spLocks noChangeArrowheads="1"/>
          </p:cNvSpPr>
          <p:nvPr/>
        </p:nvSpPr>
        <p:spPr bwMode="auto">
          <a:xfrm>
            <a:off x="573088" y="2111427"/>
            <a:ext cx="8774112" cy="58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l"/>
            </a:pPr>
            <a:r>
              <a:rPr lang="zh-CN" altLang="en-US" sz="2400" dirty="0"/>
              <a:t>平台网站</a:t>
            </a:r>
            <a:endParaRPr lang="en-US" altLang="zh-CN" sz="2400" dirty="0"/>
          </a:p>
        </p:txBody>
      </p:sp>
      <p:sp>
        <p:nvSpPr>
          <p:cNvPr id="2" name="文本框 1">
            <a:extLst>
              <a:ext uri="{FF2B5EF4-FFF2-40B4-BE49-F238E27FC236}">
                <a16:creationId xmlns:a16="http://schemas.microsoft.com/office/drawing/2014/main" id="{B3E344D4-CB42-46D8-ABF7-AEF473190B88}"/>
              </a:ext>
            </a:extLst>
          </p:cNvPr>
          <p:cNvSpPr txBox="1"/>
          <p:nvPr/>
        </p:nvSpPr>
        <p:spPr>
          <a:xfrm>
            <a:off x="276065" y="3142309"/>
            <a:ext cx="3993502" cy="769441"/>
          </a:xfrm>
          <a:prstGeom prst="rect">
            <a:avLst/>
          </a:prstGeom>
          <a:noFill/>
        </p:spPr>
        <p:txBody>
          <a:bodyPr wrap="square" rtlCol="0">
            <a:spAutoFit/>
          </a:bodyPr>
          <a:lstStyle/>
          <a:p>
            <a:r>
              <a:rPr lang="en-US" altLang="zh-CN" sz="4400" dirty="0">
                <a:solidFill>
                  <a:srgbClr val="7030A0"/>
                </a:solidFill>
              </a:rPr>
              <a:t>ms.wfmc.edu.cn</a:t>
            </a:r>
            <a:endParaRPr lang="zh-CN" altLang="en-US" sz="4400" dirty="0">
              <a:solidFill>
                <a:srgbClr val="7030A0"/>
              </a:solidFill>
            </a:endParaRPr>
          </a:p>
        </p:txBody>
      </p:sp>
      <p:pic>
        <p:nvPicPr>
          <p:cNvPr id="6" name="图片 5">
            <a:extLst>
              <a:ext uri="{FF2B5EF4-FFF2-40B4-BE49-F238E27FC236}">
                <a16:creationId xmlns:a16="http://schemas.microsoft.com/office/drawing/2014/main" id="{8764D65F-2D15-4C8F-95AC-9C666AB8BC77}"/>
              </a:ext>
            </a:extLst>
          </p:cNvPr>
          <p:cNvPicPr>
            <a:picLocks noChangeAspect="1"/>
          </p:cNvPicPr>
          <p:nvPr/>
        </p:nvPicPr>
        <p:blipFill>
          <a:blip r:embed="rId4"/>
          <a:stretch>
            <a:fillRect/>
          </a:stretch>
        </p:blipFill>
        <p:spPr>
          <a:xfrm>
            <a:off x="4960144" y="1699633"/>
            <a:ext cx="5983706" cy="5158367"/>
          </a:xfrm>
          <a:prstGeom prst="rect">
            <a:avLst/>
          </a:prstGeom>
        </p:spPr>
      </p:pic>
    </p:spTree>
    <p:extLst>
      <p:ext uri="{BB962C8B-B14F-4D97-AF65-F5344CB8AC3E}">
        <p14:creationId xmlns:p14="http://schemas.microsoft.com/office/powerpoint/2010/main" val="621381458"/>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激活客户端</a:t>
            </a:r>
            <a:endParaRPr lang="zh-CN" altLang="en-US" dirty="0"/>
          </a:p>
        </p:txBody>
      </p:sp>
      <p:sp>
        <p:nvSpPr>
          <p:cNvPr id="36867"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C1F993CB-20D7-4E9E-980A-F0B062EEF1F8}" type="slidenum">
              <a:rPr lang="zh-CN" altLang="en-US">
                <a:solidFill>
                  <a:srgbClr val="898989"/>
                </a:solidFill>
              </a:rPr>
              <a:pPr/>
              <a:t>5</a:t>
            </a:fld>
            <a:endParaRPr lang="zh-CN" altLang="en-US">
              <a:solidFill>
                <a:srgbClr val="898989"/>
              </a:solidFill>
            </a:endParaRPr>
          </a:p>
        </p:txBody>
      </p:sp>
      <p:pic>
        <p:nvPicPr>
          <p:cNvPr id="5" name="图片 4">
            <a:extLst>
              <a:ext uri="{FF2B5EF4-FFF2-40B4-BE49-F238E27FC236}">
                <a16:creationId xmlns:a16="http://schemas.microsoft.com/office/drawing/2014/main" id="{2B5458C5-8656-44D7-9E66-6E3FCF904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278" y="1766785"/>
            <a:ext cx="5816692" cy="4772127"/>
          </a:xfrm>
          <a:prstGeom prst="rect">
            <a:avLst/>
          </a:prstGeom>
        </p:spPr>
      </p:pic>
      <p:pic>
        <p:nvPicPr>
          <p:cNvPr id="9" name="图片 8">
            <a:extLst>
              <a:ext uri="{FF2B5EF4-FFF2-40B4-BE49-F238E27FC236}">
                <a16:creationId xmlns:a16="http://schemas.microsoft.com/office/drawing/2014/main" id="{C746AAD6-E18C-4E04-A9E5-384FB971C2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3471" y="3061476"/>
            <a:ext cx="5910661" cy="2897806"/>
          </a:xfrm>
          <a:prstGeom prst="rect">
            <a:avLst/>
          </a:prstGeom>
        </p:spPr>
      </p:pic>
    </p:spTree>
    <p:extLst>
      <p:ext uri="{BB962C8B-B14F-4D97-AF65-F5344CB8AC3E}">
        <p14:creationId xmlns:p14="http://schemas.microsoft.com/office/powerpoint/2010/main" val="3633563717"/>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关于</a:t>
            </a:r>
            <a:r>
              <a:rPr lang="en-US" altLang="zh-CN"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KMS</a:t>
            </a: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激活</a:t>
            </a:r>
          </a:p>
        </p:txBody>
      </p:sp>
      <p:sp>
        <p:nvSpPr>
          <p:cNvPr id="43011"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EF6037F0-06EA-4199-BA2A-D944D652B283}" type="slidenum">
              <a:rPr lang="zh-CN" altLang="en-US">
                <a:solidFill>
                  <a:srgbClr val="898989"/>
                </a:solidFill>
              </a:rPr>
              <a:pPr/>
              <a:t>6</a:t>
            </a:fld>
            <a:endParaRPr lang="zh-CN" altLang="en-US">
              <a:solidFill>
                <a:srgbClr val="898989"/>
              </a:solidFill>
            </a:endParaRPr>
          </a:p>
        </p:txBody>
      </p:sp>
      <p:sp>
        <p:nvSpPr>
          <p:cNvPr id="43012" name="文本框 3"/>
          <p:cNvSpPr txBox="1">
            <a:spLocks noChangeArrowheads="1"/>
          </p:cNvSpPr>
          <p:nvPr/>
        </p:nvSpPr>
        <p:spPr bwMode="auto">
          <a:xfrm>
            <a:off x="573088" y="1656884"/>
            <a:ext cx="9938033" cy="40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400" dirty="0"/>
              <a:t>KMS</a:t>
            </a:r>
            <a:r>
              <a:rPr lang="zh-CN" altLang="en-US" sz="2400" dirty="0"/>
              <a:t>激活</a:t>
            </a:r>
            <a:endParaRPr lang="en-US" altLang="zh-CN" sz="2400" dirty="0"/>
          </a:p>
          <a:p>
            <a:pPr lvl="1">
              <a:lnSpc>
                <a:spcPct val="150000"/>
              </a:lnSpc>
              <a:buFont typeface="Wingdings" panose="05000000000000000000" pitchFamily="2" charset="2"/>
              <a:buChar char="u"/>
            </a:pPr>
            <a:r>
              <a:rPr lang="en-US" altLang="zh-CN" sz="2400" dirty="0"/>
              <a:t>KMS</a:t>
            </a:r>
            <a:r>
              <a:rPr lang="zh-CN" altLang="en-US" sz="2400" dirty="0"/>
              <a:t>说明：</a:t>
            </a:r>
            <a:endParaRPr lang="en-US" altLang="zh-CN" sz="2400" dirty="0"/>
          </a:p>
          <a:p>
            <a:pPr marL="1257300" lvl="2" indent="-342900">
              <a:lnSpc>
                <a:spcPct val="150000"/>
              </a:lnSpc>
              <a:buFont typeface="+mj-lt"/>
              <a:buAutoNum type="arabicPeriod"/>
            </a:pPr>
            <a:r>
              <a:rPr lang="en-US" altLang="zh-CN" dirty="0"/>
              <a:t>KMS</a:t>
            </a:r>
            <a:r>
              <a:rPr lang="zh-CN" altLang="en-US" dirty="0"/>
              <a:t>要求在局域网中必须有一台</a:t>
            </a:r>
            <a:r>
              <a:rPr lang="en-US" altLang="zh-CN" dirty="0"/>
              <a:t>KMS</a:t>
            </a:r>
            <a:r>
              <a:rPr lang="zh-CN" altLang="en-US" dirty="0"/>
              <a:t>服务器，</a:t>
            </a:r>
            <a:r>
              <a:rPr lang="en-US" altLang="zh-CN" dirty="0"/>
              <a:t>KMS</a:t>
            </a:r>
            <a:r>
              <a:rPr lang="zh-CN" altLang="en-US" dirty="0"/>
              <a:t>服务器的作用是给局域网中的所有计算机的操作系统定周期</a:t>
            </a:r>
            <a:r>
              <a:rPr lang="en-US" altLang="zh-CN" dirty="0"/>
              <a:t>(</a:t>
            </a:r>
            <a:r>
              <a:rPr lang="zh-CN" altLang="en-US" dirty="0"/>
              <a:t>一般是</a:t>
            </a:r>
            <a:r>
              <a:rPr lang="en-US" altLang="zh-CN" dirty="0"/>
              <a:t>180</a:t>
            </a:r>
            <a:r>
              <a:rPr lang="zh-CN" altLang="en-US" dirty="0"/>
              <a:t>天</a:t>
            </a:r>
            <a:r>
              <a:rPr lang="en-US" altLang="zh-CN" dirty="0"/>
              <a:t>)</a:t>
            </a:r>
            <a:r>
              <a:rPr lang="zh-CN" altLang="en-US" dirty="0"/>
              <a:t>提供一个随机的激活</a:t>
            </a:r>
            <a:r>
              <a:rPr lang="en-US" altLang="zh-CN" dirty="0"/>
              <a:t>ID(</a:t>
            </a:r>
            <a:r>
              <a:rPr lang="zh-CN" altLang="en-US" dirty="0"/>
              <a:t>不同于产品激活密钥</a:t>
            </a:r>
            <a:r>
              <a:rPr lang="en-US" altLang="zh-CN" dirty="0"/>
              <a:t>)</a:t>
            </a:r>
            <a:r>
              <a:rPr lang="zh-CN" altLang="en-US" dirty="0"/>
              <a:t>，然后计算机里面的</a:t>
            </a:r>
            <a:r>
              <a:rPr lang="en-US" altLang="zh-CN" dirty="0"/>
              <a:t>KMS</a:t>
            </a:r>
            <a:r>
              <a:rPr lang="zh-CN" altLang="en-US" dirty="0"/>
              <a:t>服务就会自动将系统激活。</a:t>
            </a:r>
            <a:endParaRPr lang="en-US" altLang="zh-CN" dirty="0"/>
          </a:p>
          <a:p>
            <a:pPr marL="1257300" lvl="2" indent="-342900">
              <a:lnSpc>
                <a:spcPct val="150000"/>
              </a:lnSpc>
              <a:buFont typeface="+mj-lt"/>
              <a:buAutoNum type="arabicPeriod"/>
            </a:pPr>
            <a:r>
              <a:rPr lang="zh-CN" altLang="en-US" dirty="0"/>
              <a:t>计算机必须保持与</a:t>
            </a:r>
            <a:r>
              <a:rPr lang="en-US" altLang="zh-CN" dirty="0"/>
              <a:t>KMS</a:t>
            </a:r>
            <a:r>
              <a:rPr lang="zh-CN" altLang="en-US" dirty="0"/>
              <a:t>服务器的定期连接，以便</a:t>
            </a:r>
            <a:r>
              <a:rPr lang="en-US" altLang="zh-CN" dirty="0"/>
              <a:t>KMS</a:t>
            </a:r>
            <a:r>
              <a:rPr lang="zh-CN" altLang="en-US" dirty="0"/>
              <a:t>激活服务的自动检查实现激活的自动续期。超过</a:t>
            </a:r>
            <a:r>
              <a:rPr lang="en-US" altLang="zh-CN" dirty="0"/>
              <a:t>180</a:t>
            </a:r>
            <a:r>
              <a:rPr lang="zh-CN" altLang="en-US" dirty="0"/>
              <a:t>天以后就会因为激活</a:t>
            </a:r>
            <a:r>
              <a:rPr lang="en-US" altLang="zh-CN" dirty="0"/>
              <a:t>ID</a:t>
            </a:r>
            <a:r>
              <a:rPr lang="zh-CN" altLang="en-US" dirty="0"/>
              <a:t>过期而重新回到试用版本状态。</a:t>
            </a:r>
            <a:endParaRPr lang="en-US" altLang="zh-CN" dirty="0"/>
          </a:p>
          <a:p>
            <a:pPr marL="1257300" lvl="2" indent="-342900">
              <a:lnSpc>
                <a:spcPct val="150000"/>
              </a:lnSpc>
              <a:buFont typeface="+mj-lt"/>
              <a:buAutoNum type="arabicPeriod"/>
            </a:pPr>
            <a:r>
              <a:rPr lang="zh-CN" altLang="en-US" dirty="0"/>
              <a:t>通过</a:t>
            </a:r>
            <a:r>
              <a:rPr lang="en-US" altLang="zh-CN" dirty="0"/>
              <a:t>KMS</a:t>
            </a:r>
            <a:r>
              <a:rPr lang="zh-CN" altLang="en-US" dirty="0"/>
              <a:t>进行激活的一般称为</a:t>
            </a:r>
            <a:r>
              <a:rPr lang="en-US" altLang="zh-CN" dirty="0"/>
              <a:t>VL</a:t>
            </a:r>
            <a:r>
              <a:rPr lang="zh-CN" altLang="en-US" dirty="0"/>
              <a:t>版</a:t>
            </a:r>
            <a:r>
              <a:rPr lang="en-US" altLang="zh-CN" dirty="0"/>
              <a:t>,</a:t>
            </a:r>
            <a:r>
              <a:rPr lang="zh-CN" altLang="en-US" dirty="0"/>
              <a:t>即</a:t>
            </a:r>
            <a:r>
              <a:rPr lang="en-US" altLang="zh-CN" dirty="0"/>
              <a:t>VOLUME</a:t>
            </a:r>
            <a:r>
              <a:rPr lang="zh-CN" altLang="en-US" dirty="0"/>
              <a:t>授权版，一般不会单独在零售市场进行发售，一般是直接向企业提供电子</a:t>
            </a:r>
            <a:r>
              <a:rPr lang="en-US" altLang="zh-CN" dirty="0"/>
              <a:t>ISO</a:t>
            </a:r>
            <a:r>
              <a:rPr lang="zh-CN" altLang="en-US" dirty="0"/>
              <a:t>映像进行批量授权安装。</a:t>
            </a:r>
            <a:endParaRPr lang="en-US" altLang="zh-CN" dirty="0"/>
          </a:p>
        </p:txBody>
      </p:sp>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73A14A12-F06B-4C13-A812-CAF4972CCBC4}" type="slidenum">
              <a:rPr lang="zh-CN" altLang="en-US">
                <a:solidFill>
                  <a:srgbClr val="898989"/>
                </a:solidFill>
              </a:rPr>
              <a:pPr/>
              <a:t>7</a:t>
            </a:fld>
            <a:endParaRPr lang="zh-CN" altLang="en-US">
              <a:solidFill>
                <a:srgbClr val="898989"/>
              </a:solidFill>
            </a:endParaRPr>
          </a:p>
        </p:txBody>
      </p:sp>
      <p:sp>
        <p:nvSpPr>
          <p:cNvPr id="8" name="矩形 7"/>
          <p:cNvSpPr/>
          <p:nvPr/>
        </p:nvSpPr>
        <p:spPr>
          <a:xfrm>
            <a:off x="4827588" y="1700213"/>
            <a:ext cx="3278187" cy="523875"/>
          </a:xfrm>
          <a:prstGeom prst="rect">
            <a:avLst/>
          </a:prstGeom>
        </p:spPr>
        <p:txBody>
          <a:bodyPr wrap="none">
            <a:spAutoFit/>
          </a:bodyPr>
          <a:lstStyle/>
          <a:p>
            <a:pPr algn="ctr" eaLnBrk="1" hangingPunct="1">
              <a:spcBef>
                <a:spcPct val="50000"/>
              </a:spcBef>
              <a:defRPr/>
            </a:pPr>
            <a:r>
              <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1</a:t>
            </a:r>
            <a:r>
              <a:rPr lang="zh-CN" altLang="en-US"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、校园正版化介绍</a:t>
            </a:r>
            <a:endPar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endParaRPr>
          </a:p>
        </p:txBody>
      </p:sp>
      <p:sp>
        <p:nvSpPr>
          <p:cNvPr id="9" name="矩形 8"/>
          <p:cNvSpPr/>
          <p:nvPr/>
        </p:nvSpPr>
        <p:spPr>
          <a:xfrm>
            <a:off x="4827588" y="2649538"/>
            <a:ext cx="4640262" cy="523875"/>
          </a:xfrm>
          <a:prstGeom prst="rect">
            <a:avLst/>
          </a:prstGeom>
        </p:spPr>
        <p:txBody>
          <a:bodyPr wrap="none">
            <a:spAutoFit/>
          </a:bodyPr>
          <a:lstStyle/>
          <a:p>
            <a:pPr algn="ctr" eaLnBrk="1" hangingPunct="1">
              <a:spcBef>
                <a:spcPct val="50000"/>
              </a:spcBef>
              <a:buFont typeface="Wingdings" pitchFamily="2" charset="2"/>
              <a:buChar char="Ø"/>
              <a:defRPr/>
            </a:pPr>
            <a:r>
              <a:rPr lang="en-US" altLang="zh-CN" sz="2800" b="1" dirty="0">
                <a:solidFill>
                  <a:srgbClr val="FF0000"/>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2</a:t>
            </a:r>
            <a:r>
              <a:rPr lang="zh-CN" altLang="en-US" sz="2800" b="1" dirty="0">
                <a:solidFill>
                  <a:srgbClr val="FF0000"/>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a:t>
            </a:r>
            <a:r>
              <a:rPr lang="zh-CN" altLang="en-US" sz="2800" b="1" dirty="0">
                <a:solidFill>
                  <a:srgbClr val="FF0000"/>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安装激活之前注意事项</a:t>
            </a:r>
            <a:endParaRPr lang="en-US" altLang="zh-CN" sz="2800" b="1" dirty="0">
              <a:solidFill>
                <a:srgbClr val="FF0000"/>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endParaRPr>
          </a:p>
        </p:txBody>
      </p:sp>
      <p:sp>
        <p:nvSpPr>
          <p:cNvPr id="6" name="矩形 5"/>
          <p:cNvSpPr/>
          <p:nvPr/>
        </p:nvSpPr>
        <p:spPr>
          <a:xfrm>
            <a:off x="4827588" y="3581400"/>
            <a:ext cx="2919412" cy="523875"/>
          </a:xfrm>
          <a:prstGeom prst="rect">
            <a:avLst/>
          </a:prstGeom>
        </p:spPr>
        <p:txBody>
          <a:bodyPr wrap="none">
            <a:spAutoFit/>
          </a:bodyPr>
          <a:lstStyle/>
          <a:p>
            <a:pPr algn="ctr" eaLnBrk="1" hangingPunct="1">
              <a:spcBef>
                <a:spcPct val="50000"/>
              </a:spcBef>
              <a:defRPr/>
            </a:pPr>
            <a:r>
              <a:rPr lang="en-US" altLang="zh-CN"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4" action="ppaction://hlinkpres?slideindex=1&amp;slidetitle="/>
              </a:rPr>
              <a:t>3</a:t>
            </a:r>
            <a:r>
              <a:rPr lang="zh-CN" altLang="en-US"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4" action="ppaction://hlinkpres?slideindex=1&amp;slidetitle="/>
              </a:rPr>
              <a:t>、</a:t>
            </a:r>
            <a:r>
              <a:rPr lang="zh-CN" altLang="en-US"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安装激活流程</a:t>
            </a:r>
            <a:endPar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endParaRPr>
          </a:p>
        </p:txBody>
      </p:sp>
      <p:sp>
        <p:nvSpPr>
          <p:cNvPr id="7" name="矩形 6"/>
          <p:cNvSpPr/>
          <p:nvPr/>
        </p:nvSpPr>
        <p:spPr>
          <a:xfrm>
            <a:off x="4827588" y="4491038"/>
            <a:ext cx="3997325" cy="523875"/>
          </a:xfrm>
          <a:prstGeom prst="rect">
            <a:avLst/>
          </a:prstGeom>
        </p:spPr>
        <p:txBody>
          <a:bodyPr wrap="none">
            <a:spAutoFit/>
          </a:bodyPr>
          <a:lstStyle/>
          <a:p>
            <a:pPr algn="ctr" eaLnBrk="1" hangingPunct="1">
              <a:spcBef>
                <a:spcPct val="50000"/>
              </a:spcBef>
              <a:defRPr/>
            </a:pPr>
            <a:r>
              <a:rPr lang="en-US" altLang="zh-CN"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5" action="ppaction://hlinkpres?slideindex=1&amp;slidetitle="/>
              </a:rPr>
              <a:t>4</a:t>
            </a:r>
            <a:r>
              <a:rPr lang="zh-CN" altLang="en-US" sz="2800" b="1" dirty="0">
                <a:solidFill>
                  <a:prstClr val="white"/>
                </a:solidFill>
                <a:effectLst>
                  <a:outerShdw blurRad="38100" dist="38100" dir="2700000" algn="tl">
                    <a:srgbClr val="000000"/>
                  </a:outerShdw>
                </a:effectLst>
                <a:latin typeface="微软雅黑" charset="0"/>
                <a:ea typeface="微软雅黑" charset="0"/>
                <a:cs typeface="微软雅黑" charset="0"/>
                <a:hlinkClick r:id="rId5" action="ppaction://hlinkpres?slideindex=1&amp;slidetitle="/>
              </a:rPr>
              <a:t>、</a:t>
            </a:r>
            <a:r>
              <a:rPr lang="zh-CN" altLang="en-US"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常见问题及处理方法</a:t>
            </a:r>
            <a:endParaRPr lang="en-US" altLang="zh-CN" sz="2800"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endParaRP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2" action="ppaction://hlinkpres?slideindex=1&amp;slidetitle="/>
              </a:rPr>
              <a:t>安装激活之前注意事项</a:t>
            </a:r>
          </a:p>
        </p:txBody>
      </p:sp>
      <p:sp>
        <p:nvSpPr>
          <p:cNvPr id="40963" name="幻灯片编号占位符 2"/>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61ECD5E-3408-4D1B-9C04-B6FDFC2856BF}" type="slidenum">
              <a:rPr lang="zh-CN" altLang="en-US">
                <a:solidFill>
                  <a:srgbClr val="898989"/>
                </a:solidFill>
              </a:rPr>
              <a:pPr/>
              <a:t>8</a:t>
            </a:fld>
            <a:endParaRPr lang="zh-CN" altLang="en-US">
              <a:solidFill>
                <a:srgbClr val="898989"/>
              </a:solidFill>
            </a:endParaRPr>
          </a:p>
        </p:txBody>
      </p:sp>
      <p:sp>
        <p:nvSpPr>
          <p:cNvPr id="40964" name="文本框 3"/>
          <p:cNvSpPr txBox="1">
            <a:spLocks noChangeArrowheads="1"/>
          </p:cNvSpPr>
          <p:nvPr/>
        </p:nvSpPr>
        <p:spPr bwMode="auto">
          <a:xfrm>
            <a:off x="749300" y="1708150"/>
            <a:ext cx="10574374" cy="422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buFont typeface="Wingdings" panose="05000000000000000000" pitchFamily="2" charset="2"/>
              <a:buChar char="u"/>
            </a:pPr>
            <a:r>
              <a:rPr lang="en-US" altLang="zh-CN" sz="2000" dirty="0"/>
              <a:t> </a:t>
            </a:r>
            <a:r>
              <a:rPr lang="en-US" altLang="zh-CN" sz="2400" dirty="0"/>
              <a:t>KMS</a:t>
            </a:r>
            <a:r>
              <a:rPr lang="zh-CN" altLang="en-US" sz="2400" dirty="0"/>
              <a:t>允许激活的</a:t>
            </a:r>
            <a:r>
              <a:rPr lang="en-US" altLang="zh-CN" sz="2400" dirty="0"/>
              <a:t>Windows</a:t>
            </a:r>
            <a:r>
              <a:rPr lang="zh-CN" altLang="en-US" sz="2400" dirty="0"/>
              <a:t>和</a:t>
            </a:r>
            <a:r>
              <a:rPr lang="en-US" altLang="zh-CN" sz="2400" dirty="0"/>
              <a:t>Office</a:t>
            </a:r>
            <a:r>
              <a:rPr lang="zh-CN" altLang="en-US" sz="2400" dirty="0"/>
              <a:t>版本</a:t>
            </a:r>
            <a:endParaRPr lang="en-US" altLang="zh-CN" sz="2400" dirty="0"/>
          </a:p>
          <a:p>
            <a:pPr lvl="1">
              <a:lnSpc>
                <a:spcPct val="150000"/>
              </a:lnSpc>
              <a:buFont typeface="Wingdings" panose="05000000000000000000" pitchFamily="2" charset="2"/>
              <a:buChar char="l"/>
            </a:pPr>
            <a:r>
              <a:rPr lang="zh-CN" altLang="en-US" sz="2000" dirty="0"/>
              <a:t>根据微软的批量许可协议，</a:t>
            </a:r>
            <a:r>
              <a:rPr lang="en-US" altLang="zh-CN" sz="2000" dirty="0"/>
              <a:t>KMS</a:t>
            </a:r>
            <a:r>
              <a:rPr lang="zh-CN" altLang="en-US" sz="2000" dirty="0"/>
              <a:t>激活只支持批量许可中心下载的</a:t>
            </a:r>
            <a:r>
              <a:rPr lang="en-US" altLang="zh-CN" sz="2000" dirty="0"/>
              <a:t>Windows </a:t>
            </a:r>
            <a:r>
              <a:rPr lang="zh-CN" altLang="en-US" sz="2000" dirty="0"/>
              <a:t>和 </a:t>
            </a:r>
            <a:r>
              <a:rPr lang="en-US" altLang="zh-CN" sz="2000" dirty="0"/>
              <a:t>Office </a:t>
            </a:r>
            <a:r>
              <a:rPr lang="zh-CN" altLang="en-US" sz="2000" dirty="0"/>
              <a:t>的镜像激活（也就是本平台“应用下载”模块提供的镜像）。</a:t>
            </a:r>
            <a:endParaRPr lang="en-US" altLang="zh-CN" sz="2000" dirty="0"/>
          </a:p>
          <a:p>
            <a:pPr lvl="1">
              <a:lnSpc>
                <a:spcPct val="150000"/>
              </a:lnSpc>
              <a:buFont typeface="Wingdings" panose="05000000000000000000" pitchFamily="2" charset="2"/>
              <a:buChar char="l"/>
            </a:pPr>
            <a:r>
              <a:rPr lang="zh-CN" altLang="en-US" sz="2000" dirty="0"/>
              <a:t>支持激活的操作系统大版本：</a:t>
            </a:r>
            <a:r>
              <a:rPr lang="en-US" altLang="zh-CN" sz="2000" dirty="0"/>
              <a:t>Windows7</a:t>
            </a:r>
            <a:r>
              <a:rPr lang="zh-CN" altLang="en-US" sz="2000" dirty="0"/>
              <a:t>、</a:t>
            </a:r>
            <a:r>
              <a:rPr lang="en-US" altLang="zh-CN" sz="2000" dirty="0"/>
              <a:t>Windows8</a:t>
            </a:r>
            <a:r>
              <a:rPr lang="zh-CN" altLang="en-US" sz="2000" dirty="0"/>
              <a:t>、</a:t>
            </a:r>
            <a:r>
              <a:rPr lang="en-US" altLang="zh-CN" sz="2000" dirty="0"/>
              <a:t>Windows8.1</a:t>
            </a:r>
            <a:r>
              <a:rPr lang="zh-CN" altLang="en-US" sz="2000" dirty="0"/>
              <a:t>、</a:t>
            </a:r>
            <a:r>
              <a:rPr lang="en-US" altLang="zh-CN" sz="2000" dirty="0"/>
              <a:t>Windows10</a:t>
            </a:r>
            <a:r>
              <a:rPr lang="zh-CN" altLang="en-US" sz="2000" dirty="0"/>
              <a:t>。</a:t>
            </a:r>
            <a:endParaRPr lang="en-US" altLang="zh-CN" sz="2000" dirty="0"/>
          </a:p>
          <a:p>
            <a:pPr lvl="2">
              <a:lnSpc>
                <a:spcPct val="150000"/>
              </a:lnSpc>
              <a:buFont typeface="Wingdings" panose="05000000000000000000" pitchFamily="2" charset="2"/>
              <a:buChar char="l"/>
            </a:pPr>
            <a:r>
              <a:rPr lang="zh-CN" altLang="en-US" sz="1700" dirty="0"/>
              <a:t>一般只支持 </a:t>
            </a:r>
            <a:r>
              <a:rPr lang="en-US" altLang="zh-CN" sz="1700" dirty="0"/>
              <a:t>windows</a:t>
            </a:r>
            <a:r>
              <a:rPr lang="zh-CN" altLang="en-US" sz="1700" dirty="0"/>
              <a:t>的专业版、企业版、标准版，我们默认提供的是专业版。</a:t>
            </a:r>
            <a:endParaRPr lang="en-US" altLang="zh-CN" sz="1700" dirty="0"/>
          </a:p>
          <a:p>
            <a:pPr lvl="1">
              <a:lnSpc>
                <a:spcPct val="150000"/>
              </a:lnSpc>
              <a:buFont typeface="Wingdings" panose="05000000000000000000" pitchFamily="2" charset="2"/>
              <a:buChar char="l"/>
            </a:pPr>
            <a:r>
              <a:rPr lang="zh-CN" altLang="en-US" sz="2000" dirty="0"/>
              <a:t>鉴于微软对</a:t>
            </a:r>
            <a:r>
              <a:rPr lang="en-US" altLang="zh-CN" sz="2000" dirty="0"/>
              <a:t>Windows7</a:t>
            </a:r>
            <a:r>
              <a:rPr lang="zh-CN" altLang="en-US" sz="2000" dirty="0"/>
              <a:t>的技术支持降低以及</a:t>
            </a:r>
            <a:r>
              <a:rPr lang="en-US" altLang="zh-CN" sz="2000" dirty="0"/>
              <a:t>Windows8</a:t>
            </a:r>
            <a:r>
              <a:rPr lang="zh-CN" altLang="en-US" sz="2000" dirty="0"/>
              <a:t>、</a:t>
            </a:r>
            <a:r>
              <a:rPr lang="en-US" altLang="zh-CN" sz="2000" dirty="0"/>
              <a:t>Window8.1</a:t>
            </a:r>
            <a:r>
              <a:rPr lang="zh-CN" altLang="en-US" sz="2000" dirty="0"/>
              <a:t>的不良表现，建议在电脑硬件允许的情况下，安装</a:t>
            </a:r>
            <a:r>
              <a:rPr lang="en-US" altLang="zh-CN" sz="2000" dirty="0"/>
              <a:t>Windows10</a:t>
            </a:r>
            <a:r>
              <a:rPr lang="zh-CN" altLang="en-US" sz="2000" dirty="0"/>
              <a:t>。</a:t>
            </a:r>
            <a:endParaRPr lang="en-US" altLang="zh-CN" sz="2000" dirty="0"/>
          </a:p>
          <a:p>
            <a:pPr lvl="1">
              <a:lnSpc>
                <a:spcPct val="150000"/>
              </a:lnSpc>
              <a:buFont typeface="Wingdings" panose="05000000000000000000" pitchFamily="2" charset="2"/>
              <a:buChar char="l"/>
            </a:pPr>
            <a:r>
              <a:rPr lang="zh-CN" altLang="en-US" sz="2000" dirty="0"/>
              <a:t>支持激活的</a:t>
            </a:r>
            <a:r>
              <a:rPr lang="en-US" altLang="zh-CN" sz="2000" dirty="0"/>
              <a:t>Office </a:t>
            </a:r>
            <a:r>
              <a:rPr lang="zh-CN" altLang="en-US" sz="2000" dirty="0"/>
              <a:t>大版本：</a:t>
            </a:r>
            <a:r>
              <a:rPr lang="en-US" altLang="zh-CN" sz="2000" dirty="0"/>
              <a:t>Office 2010</a:t>
            </a:r>
            <a:r>
              <a:rPr lang="zh-CN" altLang="en-US" sz="2000" dirty="0"/>
              <a:t>、</a:t>
            </a:r>
            <a:r>
              <a:rPr lang="en-US" altLang="zh-CN" sz="2000" dirty="0"/>
              <a:t> Office 2013</a:t>
            </a:r>
            <a:r>
              <a:rPr lang="zh-CN" altLang="en-US" sz="2000" dirty="0"/>
              <a:t>、</a:t>
            </a:r>
            <a:r>
              <a:rPr lang="en-US" altLang="zh-CN" sz="2000" dirty="0"/>
              <a:t> Office 2016</a:t>
            </a:r>
            <a:r>
              <a:rPr lang="zh-CN" altLang="en-US" sz="2000" dirty="0"/>
              <a:t>、</a:t>
            </a:r>
            <a:r>
              <a:rPr lang="en-US" altLang="zh-CN" sz="2000" dirty="0"/>
              <a:t>Office2019</a:t>
            </a:r>
          </a:p>
          <a:p>
            <a:pPr lvl="1">
              <a:lnSpc>
                <a:spcPct val="150000"/>
              </a:lnSpc>
              <a:buFont typeface="Wingdings" panose="05000000000000000000" pitchFamily="2" charset="2"/>
              <a:buChar char="l"/>
            </a:pPr>
            <a:r>
              <a:rPr lang="en-US" altLang="zh-CN" sz="2000" dirty="0"/>
              <a:t>Office for Mac </a:t>
            </a:r>
            <a:r>
              <a:rPr lang="zh-CN" altLang="en-US" sz="2000" b="1" dirty="0">
                <a:solidFill>
                  <a:srgbClr val="FF0000"/>
                </a:solidFill>
                <a:highlight>
                  <a:srgbClr val="FFFF00"/>
                </a:highlight>
              </a:rPr>
              <a:t>免激活</a:t>
            </a:r>
            <a:endParaRPr lang="en-US" altLang="zh-CN" sz="2000" b="1" dirty="0">
              <a:solidFill>
                <a:srgbClr val="FF0000"/>
              </a:solidFill>
              <a:highlight>
                <a:srgbClr val="FFFF00"/>
              </a:highlight>
            </a:endParaRPr>
          </a:p>
        </p:txBody>
      </p:sp>
    </p:spTree>
    <p:extLst>
      <p:ext uri="{BB962C8B-B14F-4D97-AF65-F5344CB8AC3E}">
        <p14:creationId xmlns:p14="http://schemas.microsoft.com/office/powerpoint/2010/main" val="641153052"/>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D291C41-9161-41A6-85CE-7D83AF2CF9AB}"/>
              </a:ext>
            </a:extLst>
          </p:cNvPr>
          <p:cNvSpPr txBox="1">
            <a:spLocks/>
          </p:cNvSpPr>
          <p:nvPr/>
        </p:nvSpPr>
        <p:spPr>
          <a:xfrm>
            <a:off x="838200" y="1825625"/>
            <a:ext cx="10515600" cy="4567154"/>
          </a:xfrm>
          <a:prstGeom prst="rect">
            <a:avLst/>
          </a:prstGeom>
        </p:spPr>
        <p:txBody>
          <a:bodyPr>
            <a:normAutofit fontScale="62500" lnSpcReduction="20000"/>
          </a:bodyPr>
          <a:lstStyle>
            <a:lvl1pPr marL="227013" indent="-227013"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宋体" charset="0"/>
              </a:defRPr>
            </a:lvl1pPr>
            <a:lvl2pPr marL="684213" indent="-227013"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1413" indent="-227013" algn="l" rtl="0" eaLnBrk="0" fontAlgn="base" hangingPunct="0">
              <a:lnSpc>
                <a:spcPct val="90000"/>
              </a:lnSpc>
              <a:spcBef>
                <a:spcPts val="500"/>
              </a:spcBef>
              <a:spcAft>
                <a:spcPct val="0"/>
              </a:spcAft>
              <a:buFont typeface="Arial" panose="020B0604020202020204" pitchFamily="34" charset="0"/>
              <a:buChar char="•"/>
              <a:defRPr kumimoji="1" sz="2100" kern="1200">
                <a:solidFill>
                  <a:schemeClr val="tx1"/>
                </a:solidFill>
                <a:latin typeface="+mn-lt"/>
                <a:ea typeface="+mn-ea"/>
                <a:cs typeface="+mn-cs"/>
              </a:defRPr>
            </a:lvl3pPr>
            <a:lvl4pPr marL="1598613" indent="-227013"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5813" indent="-227013"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097"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7"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70000"/>
              </a:lnSpc>
            </a:pPr>
            <a:r>
              <a:rPr lang="zh-CN" altLang="en-US" dirty="0">
                <a:latin typeface="微软雅黑" panose="020B0503020204020204" pitchFamily="34" charset="-122"/>
                <a:ea typeface="微软雅黑" panose="020B0503020204020204" pitchFamily="34" charset="-122"/>
              </a:rPr>
              <a:t>卸载不干净会导致：</a:t>
            </a:r>
            <a:endParaRPr lang="en-US" altLang="zh-CN" dirty="0">
              <a:latin typeface="微软雅黑" panose="020B0503020204020204" pitchFamily="34" charset="-122"/>
              <a:ea typeface="微软雅黑" panose="020B0503020204020204" pitchFamily="34" charset="-122"/>
            </a:endParaRPr>
          </a:p>
          <a:p>
            <a:pPr lvl="2">
              <a:lnSpc>
                <a:spcPct val="170000"/>
              </a:lnSpc>
            </a:pPr>
            <a:r>
              <a:rPr lang="zh-CN" altLang="en-US" dirty="0">
                <a:latin typeface="微软雅黑" panose="020B0503020204020204" pitchFamily="34" charset="-122"/>
                <a:ea typeface="微软雅黑" panose="020B0503020204020204" pitchFamily="34" charset="-122"/>
              </a:rPr>
              <a:t>激活失败，例如提示：</a:t>
            </a:r>
            <a:r>
              <a:rPr lang="en-US" altLang="zh-CN" dirty="0">
                <a:latin typeface="微软雅黑" panose="020B0503020204020204" pitchFamily="34" charset="-122"/>
                <a:ea typeface="微软雅黑" panose="020B0503020204020204" pitchFamily="34" charset="-122"/>
              </a:rPr>
              <a:t>0xC004F017</a:t>
            </a:r>
          </a:p>
          <a:p>
            <a:pPr lvl="2">
              <a:lnSpc>
                <a:spcPct val="170000"/>
              </a:lnSpc>
            </a:pPr>
            <a:r>
              <a:rPr lang="zh-CN" altLang="en-US" dirty="0">
                <a:latin typeface="微软雅黑" panose="020B0503020204020204" pitchFamily="34" charset="-122"/>
                <a:ea typeface="微软雅黑" panose="020B0503020204020204" pitchFamily="34" charset="-122"/>
              </a:rPr>
              <a:t>激活结果错误，例如，出现提示激活成功，实际没有激活成功的情况。</a:t>
            </a:r>
            <a:endParaRPr lang="en-US" altLang="zh-CN" dirty="0">
              <a:latin typeface="微软雅黑" panose="020B0503020204020204" pitchFamily="34" charset="-122"/>
              <a:ea typeface="微软雅黑" panose="020B0503020204020204" pitchFamily="34" charset="-122"/>
            </a:endParaRPr>
          </a:p>
          <a:p>
            <a:pPr lvl="2">
              <a:lnSpc>
                <a:spcPct val="170000"/>
              </a:lnSpc>
            </a:pPr>
            <a:r>
              <a:rPr lang="en-US" altLang="zh-CN" dirty="0">
                <a:latin typeface="微软雅黑" panose="020B0503020204020204" pitchFamily="34" charset="-122"/>
                <a:ea typeface="微软雅黑" panose="020B0503020204020204" pitchFamily="34" charset="-122"/>
              </a:rPr>
              <a:t>Office </a:t>
            </a:r>
            <a:r>
              <a:rPr lang="zh-CN" altLang="en-US" dirty="0">
                <a:latin typeface="微软雅黑" panose="020B0503020204020204" pitchFamily="34" charset="-122"/>
                <a:ea typeface="微软雅黑" panose="020B0503020204020204" pitchFamily="34" charset="-122"/>
              </a:rPr>
              <a:t>安装不上</a:t>
            </a:r>
            <a:endParaRPr lang="en-US" altLang="zh-CN" dirty="0">
              <a:latin typeface="微软雅黑" panose="020B0503020204020204" pitchFamily="34" charset="-122"/>
              <a:ea typeface="微软雅黑" panose="020B0503020204020204" pitchFamily="34" charset="-122"/>
            </a:endParaRPr>
          </a:p>
          <a:p>
            <a:pPr lvl="1">
              <a:lnSpc>
                <a:spcPct val="170000"/>
              </a:lnSpc>
            </a:pPr>
            <a:r>
              <a:rPr lang="zh-CN" altLang="en-US" dirty="0">
                <a:latin typeface="微软雅黑" panose="020B0503020204020204" pitchFamily="34" charset="-122"/>
                <a:ea typeface="微软雅黑" panose="020B0503020204020204" pitchFamily="34" charset="-122"/>
              </a:rPr>
              <a:t>怎么卸载干净？</a:t>
            </a:r>
            <a:endParaRPr lang="en-US" altLang="zh-CN" dirty="0">
              <a:latin typeface="微软雅黑" panose="020B0503020204020204" pitchFamily="34" charset="-122"/>
              <a:ea typeface="微软雅黑" panose="020B0503020204020204" pitchFamily="34" charset="-122"/>
            </a:endParaRPr>
          </a:p>
          <a:p>
            <a:pPr lvl="2">
              <a:lnSpc>
                <a:spcPct val="170000"/>
              </a:lnSpc>
            </a:pPr>
            <a:r>
              <a:rPr lang="zh-CN" altLang="en-US" dirty="0">
                <a:latin typeface="微软雅黑" panose="020B0503020204020204" pitchFamily="34" charset="-122"/>
                <a:ea typeface="微软雅黑" panose="020B0503020204020204" pitchFamily="34" charset="-122"/>
              </a:rPr>
              <a:t>使用微软官方提供的专用卸载工具。</a:t>
            </a:r>
            <a:endParaRPr lang="en-US" altLang="zh-CN" dirty="0">
              <a:latin typeface="微软雅黑" panose="020B0503020204020204" pitchFamily="34" charset="-122"/>
              <a:ea typeface="微软雅黑" panose="020B0503020204020204" pitchFamily="34" charset="-122"/>
            </a:endParaRPr>
          </a:p>
          <a:p>
            <a:pPr lvl="2">
              <a:lnSpc>
                <a:spcPct val="170000"/>
              </a:lnSpc>
            </a:pPr>
            <a:r>
              <a:rPr lang="zh-CN" altLang="en-US" dirty="0">
                <a:latin typeface="微软雅黑" panose="020B0503020204020204" pitchFamily="34" charset="-122"/>
                <a:ea typeface="微软雅黑" panose="020B0503020204020204" pitchFamily="34" charset="-122"/>
              </a:rPr>
              <a:t>例外，</a:t>
            </a:r>
            <a:endParaRPr lang="en-US" altLang="zh-CN" dirty="0">
              <a:latin typeface="微软雅黑" panose="020B0503020204020204" pitchFamily="34" charset="-122"/>
              <a:ea typeface="微软雅黑" panose="020B0503020204020204" pitchFamily="34" charset="-122"/>
            </a:endParaRPr>
          </a:p>
          <a:p>
            <a:pPr lvl="3">
              <a:lnSpc>
                <a:spcPct val="170000"/>
              </a:lnSpc>
            </a:pPr>
            <a:r>
              <a:rPr lang="zh-CN" altLang="en-US" dirty="0">
                <a:latin typeface="微软雅黑" panose="020B0503020204020204" pitchFamily="34" charset="-122"/>
                <a:ea typeface="微软雅黑" panose="020B0503020204020204" pitchFamily="34" charset="-122"/>
              </a:rPr>
              <a:t>如果是电脑出厂预装 </a:t>
            </a:r>
            <a:r>
              <a:rPr lang="en-US" altLang="zh-CN" dirty="0">
                <a:latin typeface="微软雅黑" panose="020B0503020204020204" pitchFamily="34" charset="-122"/>
                <a:ea typeface="微软雅黑" panose="020B0503020204020204" pitchFamily="34" charset="-122"/>
              </a:rPr>
              <a:t>windows 10 </a:t>
            </a:r>
            <a:r>
              <a:rPr lang="zh-CN" altLang="en-US" dirty="0">
                <a:latin typeface="微软雅黑" panose="020B0503020204020204" pitchFamily="34" charset="-122"/>
                <a:ea typeface="微软雅黑" panose="020B0503020204020204" pitchFamily="34" charset="-122"/>
              </a:rPr>
              <a:t>家庭版 和 </a:t>
            </a:r>
            <a:r>
              <a:rPr lang="en-US" altLang="zh-CN" dirty="0">
                <a:latin typeface="微软雅黑" panose="020B0503020204020204" pitchFamily="34" charset="-122"/>
                <a:ea typeface="微软雅黑" panose="020B0503020204020204" pitchFamily="34" charset="-122"/>
              </a:rPr>
              <a:t>Office 365 </a:t>
            </a:r>
            <a:r>
              <a:rPr lang="zh-CN" altLang="en-US" dirty="0">
                <a:latin typeface="微软雅黑" panose="020B0503020204020204" pitchFamily="34" charset="-122"/>
                <a:ea typeface="微软雅黑" panose="020B0503020204020204" pitchFamily="34" charset="-122"/>
              </a:rPr>
              <a:t>的组合，建议，重装系统以后，在下载学校正版化平台的 </a:t>
            </a:r>
            <a:r>
              <a:rPr lang="en-US" altLang="zh-CN" dirty="0">
                <a:latin typeface="微软雅黑" panose="020B0503020204020204" pitchFamily="34" charset="-122"/>
                <a:ea typeface="微软雅黑" panose="020B0503020204020204" pitchFamily="34" charset="-122"/>
              </a:rPr>
              <a:t>Office </a:t>
            </a:r>
            <a:r>
              <a:rPr lang="zh-CN" altLang="en-US" dirty="0">
                <a:latin typeface="微软雅黑" panose="020B0503020204020204" pitchFamily="34" charset="-122"/>
                <a:ea typeface="微软雅黑" panose="020B0503020204020204" pitchFamily="34" charset="-122"/>
              </a:rPr>
              <a:t>镜像来重新安装 </a:t>
            </a:r>
            <a:r>
              <a:rPr lang="en-US" altLang="zh-CN" dirty="0">
                <a:latin typeface="微软雅黑" panose="020B0503020204020204" pitchFamily="34" charset="-122"/>
                <a:ea typeface="微软雅黑" panose="020B0503020204020204" pitchFamily="34" charset="-122"/>
              </a:rPr>
              <a:t>Office</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lvl="1">
              <a:lnSpc>
                <a:spcPct val="170000"/>
              </a:lnSpc>
            </a:pPr>
            <a:r>
              <a:rPr lang="zh-CN" altLang="en-US" dirty="0">
                <a:latin typeface="微软雅黑" panose="020B0503020204020204" pitchFamily="34" charset="-122"/>
                <a:ea typeface="微软雅黑" panose="020B0503020204020204" pitchFamily="34" charset="-122"/>
              </a:rPr>
              <a:t>有一个坑</a:t>
            </a:r>
            <a:endParaRPr lang="en-US" altLang="zh-CN" dirty="0">
              <a:latin typeface="微软雅黑" panose="020B0503020204020204" pitchFamily="34" charset="-122"/>
              <a:ea typeface="微软雅黑" panose="020B0503020204020204" pitchFamily="34" charset="-122"/>
            </a:endParaRPr>
          </a:p>
          <a:p>
            <a:pPr lvl="2">
              <a:lnSpc>
                <a:spcPct val="170000"/>
              </a:lnSpc>
            </a:pPr>
            <a:r>
              <a:rPr lang="en-US" altLang="zh-CN" dirty="0">
                <a:latin typeface="微软雅黑" panose="020B0503020204020204" pitchFamily="34" charset="-122"/>
                <a:ea typeface="微软雅黑" panose="020B0503020204020204" pitchFamily="34" charset="-122"/>
              </a:rPr>
              <a:t>Windows 10 </a:t>
            </a:r>
            <a:r>
              <a:rPr lang="zh-CN" altLang="en-US" dirty="0">
                <a:latin typeface="微软雅黑" panose="020B0503020204020204" pitchFamily="34" charset="-122"/>
                <a:ea typeface="微软雅黑" panose="020B0503020204020204" pitchFamily="34" charset="-122"/>
              </a:rPr>
              <a:t>可以看到，一个微软图标，不要去点击，</a:t>
            </a:r>
            <a:endParaRPr lang="en-US" altLang="zh-CN" dirty="0">
              <a:latin typeface="微软雅黑" panose="020B0503020204020204" pitchFamily="34" charset="-122"/>
              <a:ea typeface="微软雅黑" panose="020B0503020204020204" pitchFamily="34" charset="-122"/>
            </a:endParaRPr>
          </a:p>
          <a:p>
            <a:pPr marL="914400" lvl="2" indent="0">
              <a:lnSpc>
                <a:spcPct val="170000"/>
              </a:lnSpc>
              <a:buNone/>
            </a:pPr>
            <a:r>
              <a:rPr lang="zh-CN" altLang="en-US" dirty="0">
                <a:latin typeface="微软雅黑" panose="020B0503020204020204" pitchFamily="34" charset="-122"/>
                <a:ea typeface="微软雅黑" panose="020B0503020204020204" pitchFamily="34" charset="-122"/>
              </a:rPr>
              <a:t>否则一步一步下去，你的</a:t>
            </a:r>
            <a:r>
              <a:rPr lang="en-US" altLang="zh-CN" dirty="0">
                <a:latin typeface="微软雅黑" panose="020B0503020204020204" pitchFamily="34" charset="-122"/>
                <a:ea typeface="微软雅黑" panose="020B0503020204020204" pitchFamily="34" charset="-122"/>
              </a:rPr>
              <a:t>Office</a:t>
            </a:r>
            <a:r>
              <a:rPr lang="zh-CN" altLang="en-US" dirty="0">
                <a:latin typeface="微软雅黑" panose="020B0503020204020204" pitchFamily="34" charset="-122"/>
                <a:ea typeface="微软雅黑" panose="020B0503020204020204" pitchFamily="34" charset="-122"/>
              </a:rPr>
              <a:t>就变成</a:t>
            </a:r>
            <a:r>
              <a:rPr lang="en-US" altLang="zh-CN" dirty="0">
                <a:latin typeface="微软雅黑" panose="020B0503020204020204" pitchFamily="34" charset="-122"/>
                <a:ea typeface="微软雅黑" panose="020B0503020204020204" pitchFamily="34" charset="-122"/>
              </a:rPr>
              <a:t>Office365</a:t>
            </a:r>
            <a:r>
              <a:rPr lang="zh-CN" altLang="en-US" dirty="0">
                <a:latin typeface="微软雅黑" panose="020B0503020204020204" pitchFamily="34" charset="-122"/>
                <a:ea typeface="微软雅黑" panose="020B0503020204020204" pitchFamily="34" charset="-122"/>
              </a:rPr>
              <a:t>了！。</a:t>
            </a:r>
            <a:endParaRPr lang="en-US" altLang="zh-CN" dirty="0">
              <a:latin typeface="微软雅黑" panose="020B0503020204020204" pitchFamily="34" charset="-122"/>
              <a:ea typeface="微软雅黑" panose="020B0503020204020204" pitchFamily="34" charset="-122"/>
            </a:endParaRPr>
          </a:p>
        </p:txBody>
      </p:sp>
      <p:sp>
        <p:nvSpPr>
          <p:cNvPr id="5" name="标题 9">
            <a:extLst>
              <a:ext uri="{FF2B5EF4-FFF2-40B4-BE49-F238E27FC236}">
                <a16:creationId xmlns:a16="http://schemas.microsoft.com/office/drawing/2014/main" id="{57EDDA19-B662-4C7B-A267-05836F6FB4A6}"/>
              </a:ext>
            </a:extLst>
          </p:cNvPr>
          <p:cNvSpPr>
            <a:spLocks noGrp="1"/>
          </p:cNvSpPr>
          <p:nvPr>
            <p:ph type="title"/>
          </p:nvPr>
        </p:nvSpPr>
        <p:spPr>
          <a:xfrm>
            <a:off x="573088" y="641350"/>
            <a:ext cx="10972800" cy="936625"/>
          </a:xfrm>
        </p:spPr>
        <p:txBody>
          <a:bodyPr/>
          <a:lstStyle/>
          <a:p>
            <a:pPr>
              <a:defRPr/>
            </a:pP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使用注意事项</a:t>
            </a:r>
            <a:r>
              <a:rPr lang="en-US" altLang="zh-CN" b="1" dirty="0">
                <a:solidFill>
                  <a:schemeClr val="bg1"/>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a:t>
            </a: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关于</a:t>
            </a:r>
            <a:r>
              <a:rPr lang="en-US" altLang="zh-CN" b="1" dirty="0">
                <a:solidFill>
                  <a:schemeClr val="bg1"/>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Office</a:t>
            </a:r>
            <a:r>
              <a:rPr lang="zh-CN" altLang="en-US" b="1" dirty="0">
                <a:solidFill>
                  <a:schemeClr val="bg1"/>
                </a:solidFill>
                <a:effectLst>
                  <a:outerShdw blurRad="38100" dist="38100" dir="2700000" algn="tl">
                    <a:srgbClr val="000000"/>
                  </a:outerShdw>
                </a:effectLst>
                <a:latin typeface="微软雅黑" charset="0"/>
                <a:ea typeface="微软雅黑" charset="0"/>
                <a:cs typeface="微软雅黑" charset="0"/>
                <a:hlinkClick r:id="rId3" action="ppaction://hlinkpres?slideindex=1&amp;slidetitle="/>
              </a:rPr>
              <a:t>的卸载</a:t>
            </a:r>
          </a:p>
        </p:txBody>
      </p:sp>
      <p:pic>
        <p:nvPicPr>
          <p:cNvPr id="4" name="图片 3">
            <a:extLst>
              <a:ext uri="{FF2B5EF4-FFF2-40B4-BE49-F238E27FC236}">
                <a16:creationId xmlns:a16="http://schemas.microsoft.com/office/drawing/2014/main" id="{96A806DA-4830-4ED8-8F5C-74EDD454E811}"/>
              </a:ext>
            </a:extLst>
          </p:cNvPr>
          <p:cNvPicPr>
            <a:picLocks noChangeAspect="1"/>
          </p:cNvPicPr>
          <p:nvPr/>
        </p:nvPicPr>
        <p:blipFill>
          <a:blip r:embed="rId4"/>
          <a:stretch>
            <a:fillRect/>
          </a:stretch>
        </p:blipFill>
        <p:spPr>
          <a:xfrm>
            <a:off x="6175116" y="5078329"/>
            <a:ext cx="4133850" cy="1562100"/>
          </a:xfrm>
          <a:prstGeom prst="rect">
            <a:avLst/>
          </a:prstGeom>
        </p:spPr>
      </p:pic>
    </p:spTree>
    <p:extLst>
      <p:ext uri="{BB962C8B-B14F-4D97-AF65-F5344CB8AC3E}">
        <p14:creationId xmlns:p14="http://schemas.microsoft.com/office/powerpoint/2010/main" val="2843585091"/>
      </p:ext>
    </p:extLst>
  </p:cSld>
  <p:clrMapOvr>
    <a:masterClrMapping/>
  </p:clrMapOvr>
  <p:transition>
    <p:cut/>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7288</TotalTime>
  <Words>1855</Words>
  <Application>Microsoft Office PowerPoint</Application>
  <PresentationFormat>宽屏</PresentationFormat>
  <Paragraphs>344</Paragraphs>
  <Slides>30</Slides>
  <Notes>6</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30</vt:i4>
      </vt:variant>
    </vt:vector>
  </HeadingPairs>
  <TitlesOfParts>
    <vt:vector size="42" baseType="lpstr">
      <vt:lpstr>等线</vt:lpstr>
      <vt:lpstr>方正综艺简体</vt:lpstr>
      <vt:lpstr>宋体</vt:lpstr>
      <vt:lpstr>微软雅黑</vt:lpstr>
      <vt:lpstr>Arial</vt:lpstr>
      <vt:lpstr>Arial Black</vt:lpstr>
      <vt:lpstr>Calibri</vt:lpstr>
      <vt:lpstr>Calibri Light</vt:lpstr>
      <vt:lpstr>Wingdings</vt:lpstr>
      <vt:lpstr>Office 主题</vt:lpstr>
      <vt:lpstr>自定义设计</vt:lpstr>
      <vt:lpstr>1_Office 主题</vt:lpstr>
      <vt:lpstr>PowerPoint 演示文稿</vt:lpstr>
      <vt:lpstr>PowerPoint 演示文稿</vt:lpstr>
      <vt:lpstr>校园正版化介绍</vt:lpstr>
      <vt:lpstr>正版化介绍</vt:lpstr>
      <vt:lpstr>激活客户端</vt:lpstr>
      <vt:lpstr>关于KMS激活</vt:lpstr>
      <vt:lpstr>PowerPoint 演示文稿</vt:lpstr>
      <vt:lpstr>安装激活之前注意事项</vt:lpstr>
      <vt:lpstr>使用注意事项-关于Office的卸载</vt:lpstr>
      <vt:lpstr>使用注意事项 – 关于Windows &amp; Office 的安装</vt:lpstr>
      <vt:lpstr>PowerPoint 演示文稿</vt:lpstr>
      <vt:lpstr>安装激活流程</vt:lpstr>
      <vt:lpstr>安装激活流程</vt:lpstr>
      <vt:lpstr>一键U盘启动快捷键</vt:lpstr>
      <vt:lpstr>安装激活流程和卸载</vt:lpstr>
      <vt:lpstr>PowerPoint 演示文稿</vt:lpstr>
      <vt:lpstr>常见问题及处理方法</vt:lpstr>
      <vt:lpstr>常见问题及处理方法</vt:lpstr>
      <vt:lpstr>常见问题及处理方法</vt:lpstr>
      <vt:lpstr>常见问题及处理方法</vt:lpstr>
      <vt:lpstr>常见问题及处理方法</vt:lpstr>
      <vt:lpstr>常见问题及处理方法</vt:lpstr>
      <vt:lpstr>常见问题及处理方法</vt:lpstr>
      <vt:lpstr>常见问题及处理方法</vt:lpstr>
      <vt:lpstr>常见问题及处理方法</vt:lpstr>
      <vt:lpstr>常见问题及处理方法</vt:lpstr>
      <vt:lpstr>卸载Office 365后，安装其他office  安装或激活失败</vt:lpstr>
      <vt:lpstr>常见问题及处理方法</vt:lpstr>
      <vt:lpstr>平台提供的 Office for Mac 的问题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pangxiaokui</dc:creator>
  <cp:lastModifiedBy>Administrator</cp:lastModifiedBy>
  <cp:revision>681</cp:revision>
  <dcterms:created xsi:type="dcterms:W3CDTF">2013-06-02T12:20:34Z</dcterms:created>
  <dcterms:modified xsi:type="dcterms:W3CDTF">2020-07-16T12:11:37Z</dcterms:modified>
</cp:coreProperties>
</file>